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3"/>
  </p:notesMasterIdLst>
  <p:handoutMasterIdLst>
    <p:handoutMasterId r:id="rId134"/>
  </p:handoutMasterIdLst>
  <p:sldIdLst>
    <p:sldId id="256" r:id="rId2"/>
    <p:sldId id="259" r:id="rId3"/>
    <p:sldId id="260" r:id="rId4"/>
    <p:sldId id="384" r:id="rId5"/>
    <p:sldId id="385" r:id="rId6"/>
    <p:sldId id="367" r:id="rId7"/>
    <p:sldId id="386" r:id="rId8"/>
    <p:sldId id="368" r:id="rId9"/>
    <p:sldId id="369" r:id="rId10"/>
    <p:sldId id="388" r:id="rId11"/>
    <p:sldId id="387" r:id="rId12"/>
    <p:sldId id="370" r:id="rId13"/>
    <p:sldId id="371" r:id="rId14"/>
    <p:sldId id="372" r:id="rId15"/>
    <p:sldId id="373" r:id="rId16"/>
    <p:sldId id="374" r:id="rId17"/>
    <p:sldId id="375" r:id="rId18"/>
    <p:sldId id="376" r:id="rId19"/>
    <p:sldId id="377" r:id="rId20"/>
    <p:sldId id="378" r:id="rId21"/>
    <p:sldId id="379" r:id="rId22"/>
    <p:sldId id="380" r:id="rId23"/>
    <p:sldId id="381" r:id="rId24"/>
    <p:sldId id="382" r:id="rId25"/>
    <p:sldId id="383" r:id="rId26"/>
    <p:sldId id="261" r:id="rId27"/>
    <p:sldId id="262" r:id="rId28"/>
    <p:sldId id="263" r:id="rId29"/>
    <p:sldId id="264" r:id="rId30"/>
    <p:sldId id="265" r:id="rId31"/>
    <p:sldId id="266" r:id="rId32"/>
    <p:sldId id="267" r:id="rId33"/>
    <p:sldId id="268" r:id="rId34"/>
    <p:sldId id="269" r:id="rId35"/>
    <p:sldId id="270" r:id="rId36"/>
    <p:sldId id="271" r:id="rId37"/>
    <p:sldId id="272" r:id="rId38"/>
    <p:sldId id="273" r:id="rId39"/>
    <p:sldId id="274" r:id="rId40"/>
    <p:sldId id="275" r:id="rId41"/>
    <p:sldId id="276" r:id="rId42"/>
    <p:sldId id="277" r:id="rId43"/>
    <p:sldId id="278" r:id="rId44"/>
    <p:sldId id="279" r:id="rId45"/>
    <p:sldId id="280" r:id="rId46"/>
    <p:sldId id="281" r:id="rId47"/>
    <p:sldId id="282" r:id="rId48"/>
    <p:sldId id="283" r:id="rId49"/>
    <p:sldId id="284" r:id="rId50"/>
    <p:sldId id="285" r:id="rId51"/>
    <p:sldId id="286" r:id="rId52"/>
    <p:sldId id="287" r:id="rId53"/>
    <p:sldId id="288" r:id="rId54"/>
    <p:sldId id="289" r:id="rId55"/>
    <p:sldId id="290" r:id="rId56"/>
    <p:sldId id="291" r:id="rId57"/>
    <p:sldId id="292" r:id="rId58"/>
    <p:sldId id="293" r:id="rId59"/>
    <p:sldId id="294" r:id="rId60"/>
    <p:sldId id="295" r:id="rId61"/>
    <p:sldId id="296" r:id="rId62"/>
    <p:sldId id="297" r:id="rId63"/>
    <p:sldId id="298" r:id="rId64"/>
    <p:sldId id="299" r:id="rId65"/>
    <p:sldId id="300" r:id="rId66"/>
    <p:sldId id="301" r:id="rId67"/>
    <p:sldId id="302" r:id="rId68"/>
    <p:sldId id="303" r:id="rId69"/>
    <p:sldId id="304" r:id="rId70"/>
    <p:sldId id="305" r:id="rId71"/>
    <p:sldId id="306" r:id="rId72"/>
    <p:sldId id="307" r:id="rId73"/>
    <p:sldId id="308" r:id="rId74"/>
    <p:sldId id="309" r:id="rId75"/>
    <p:sldId id="310" r:id="rId76"/>
    <p:sldId id="311" r:id="rId77"/>
    <p:sldId id="312" r:id="rId78"/>
    <p:sldId id="313" r:id="rId79"/>
    <p:sldId id="314" r:id="rId80"/>
    <p:sldId id="315" r:id="rId81"/>
    <p:sldId id="316" r:id="rId82"/>
    <p:sldId id="317" r:id="rId83"/>
    <p:sldId id="318" r:id="rId84"/>
    <p:sldId id="319" r:id="rId85"/>
    <p:sldId id="320" r:id="rId86"/>
    <p:sldId id="321" r:id="rId87"/>
    <p:sldId id="322" r:id="rId88"/>
    <p:sldId id="323" r:id="rId89"/>
    <p:sldId id="324" r:id="rId90"/>
    <p:sldId id="325" r:id="rId91"/>
    <p:sldId id="326" r:id="rId92"/>
    <p:sldId id="327" r:id="rId93"/>
    <p:sldId id="328" r:id="rId94"/>
    <p:sldId id="329" r:id="rId95"/>
    <p:sldId id="330" r:id="rId96"/>
    <p:sldId id="331" r:id="rId97"/>
    <p:sldId id="332" r:id="rId98"/>
    <p:sldId id="333" r:id="rId99"/>
    <p:sldId id="334" r:id="rId100"/>
    <p:sldId id="335" r:id="rId101"/>
    <p:sldId id="336" r:id="rId102"/>
    <p:sldId id="337" r:id="rId103"/>
    <p:sldId id="338" r:id="rId104"/>
    <p:sldId id="339" r:id="rId105"/>
    <p:sldId id="340" r:id="rId106"/>
    <p:sldId id="341" r:id="rId107"/>
    <p:sldId id="342" r:id="rId108"/>
    <p:sldId id="343" r:id="rId109"/>
    <p:sldId id="344" r:id="rId110"/>
    <p:sldId id="345" r:id="rId111"/>
    <p:sldId id="346" r:id="rId112"/>
    <p:sldId id="347" r:id="rId113"/>
    <p:sldId id="348" r:id="rId114"/>
    <p:sldId id="349" r:id="rId115"/>
    <p:sldId id="350" r:id="rId116"/>
    <p:sldId id="351" r:id="rId117"/>
    <p:sldId id="352" r:id="rId118"/>
    <p:sldId id="353" r:id="rId119"/>
    <p:sldId id="354" r:id="rId120"/>
    <p:sldId id="355" r:id="rId121"/>
    <p:sldId id="356" r:id="rId122"/>
    <p:sldId id="357" r:id="rId123"/>
    <p:sldId id="358" r:id="rId124"/>
    <p:sldId id="359" r:id="rId125"/>
    <p:sldId id="360" r:id="rId126"/>
    <p:sldId id="361" r:id="rId127"/>
    <p:sldId id="362" r:id="rId128"/>
    <p:sldId id="363" r:id="rId129"/>
    <p:sldId id="364" r:id="rId130"/>
    <p:sldId id="365" r:id="rId131"/>
    <p:sldId id="366" r:id="rId1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F81BD"/>
    <a:srgbClr val="C8D7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48" autoAdjust="0"/>
    <p:restoredTop sz="94671" autoAdjust="0"/>
  </p:normalViewPr>
  <p:slideViewPr>
    <p:cSldViewPr>
      <p:cViewPr varScale="1">
        <p:scale>
          <a:sx n="100" d="100"/>
          <a:sy n="100" d="100"/>
        </p:scale>
        <p:origin x="276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874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tableStyles" Target="tableStyles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handoutMaster" Target="handoutMasters/handoutMaster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presProps" Target="presProps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viewProps" Target="view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11FD91-72DC-4911-8694-F2FD86707D13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297723-4D76-4BEA-99F0-C81A165B58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F7130B-D907-44F1-9850-34719E22F7AE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9FCE18-A204-49FB-AFE9-5FCA5F4D0AA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7224" y="2786058"/>
            <a:ext cx="7772400" cy="869947"/>
          </a:xfrm>
        </p:spPr>
        <p:txBody>
          <a:bodyPr/>
          <a:lstStyle>
            <a:lvl1pPr>
              <a:defRPr spc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28860" y="3643314"/>
            <a:ext cx="6400800" cy="1752600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00034" y="6492875"/>
            <a:ext cx="2133600" cy="365125"/>
          </a:xfrm>
        </p:spPr>
        <p:txBody>
          <a:bodyPr/>
          <a:lstStyle/>
          <a:p>
            <a:fld id="{F0FBA910-4426-41B1-8352-06C4039FBACA}" type="datetime1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C7749-2A03-4898-B00A-6096224D7314}" type="datetime1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AC1B4-2214-475E-9A89-0994CD59A701}" type="datetime1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FAC73-AC22-40AB-A473-7A3360DBA799}" type="datetime1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77EDA-37DE-4BF7-9FAB-2DC83720C19F}" type="datetime1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1ABFB-D2F2-4FFF-92F4-9DD444F22B6E}" type="datetime1">
              <a:rPr lang="en-US" smtClean="0"/>
              <a:pPr/>
              <a:t>6/22/2026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D5418-5AB7-4B47-9F22-26A60A19ADD5}" type="datetime1">
              <a:rPr lang="en-US" smtClean="0"/>
              <a:pPr/>
              <a:t>6/22/2026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019D5-6C02-454A-9C17-AE392075F84A}" type="datetime1">
              <a:rPr lang="en-US" smtClean="0"/>
              <a:pPr/>
              <a:t>6/22/2026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32831-65D2-4AD9-A14F-0401BCF7EF21}" type="datetime1">
              <a:rPr lang="en-US" smtClean="0"/>
              <a:pPr/>
              <a:t>6/22/2026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49445-5705-4920-9CDC-040266F65D73}" type="datetime1">
              <a:rPr lang="en-US" smtClean="0"/>
              <a:pPr/>
              <a:t>6/22/2026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B3DFC-3894-4C03-B251-A753AD3DC862}" type="datetime1">
              <a:rPr lang="en-US" smtClean="0"/>
              <a:pPr/>
              <a:t>6/22/2026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500034" cy="6858000"/>
          </a:xfrm>
          <a:prstGeom prst="rect">
            <a:avLst/>
          </a:prstGeom>
          <a:solidFill>
            <a:srgbClr val="4F81BD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6CE7A0-A5EC-434F-BB7E-38BE01A250FE}" type="datetime1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E7D153-C807-4611-8E5D-E3FCBEDD1BA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500034" cy="1214422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dirty="0"/>
              <a:t>Computer Essentials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480" y="3643314"/>
            <a:ext cx="7115180" cy="1752600"/>
          </a:xfrm>
        </p:spPr>
        <p:txBody>
          <a:bodyPr>
            <a:normAutofit/>
          </a:bodyPr>
          <a:lstStyle/>
          <a:p>
            <a:pPr algn="r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Shutdown computer</a:t>
            </a:r>
            <a:endParaRPr lang="sw-K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Close all files, folders and programs</a:t>
            </a:r>
          </a:p>
          <a:p>
            <a:r>
              <a:rPr lang="en-US" dirty="0"/>
              <a:t>Go to Start Menu &gt; Power button </a:t>
            </a:r>
            <a:r>
              <a:rPr lang="en-US"/>
              <a:t>&gt; Shutdown</a:t>
            </a:r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100</a:t>
            </a:fld>
            <a:endParaRPr lang="en-US"/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101</a:t>
            </a:fld>
            <a:endParaRPr lang="en-US"/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102</a:t>
            </a:fld>
            <a:endParaRPr lang="en-US"/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103</a:t>
            </a:fld>
            <a:endParaRPr lang="en-US"/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104</a:t>
            </a:fld>
            <a:endParaRPr lang="en-US"/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105</a:t>
            </a:fld>
            <a:endParaRPr lang="en-US"/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106</a:t>
            </a:fld>
            <a:endParaRPr lang="en-US"/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107</a:t>
            </a:fld>
            <a:endParaRPr lang="en-US"/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108</a:t>
            </a:fld>
            <a:endParaRPr lang="en-US"/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109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Desktop, icons, settings</a:t>
            </a:r>
            <a:endParaRPr lang="sw-K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110</a:t>
            </a:fld>
            <a:endParaRPr lang="en-US"/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111</a:t>
            </a:fld>
            <a:endParaRPr lang="en-US"/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112</a:t>
            </a:fld>
            <a:endParaRPr lang="en-US"/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113</a:t>
            </a:fld>
            <a:endParaRPr lang="en-US"/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114</a:t>
            </a:fld>
            <a:endParaRPr lang="en-US"/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115</a:t>
            </a:fld>
            <a:endParaRPr lang="en-US"/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116</a:t>
            </a:fld>
            <a:endParaRPr lang="en-US"/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117</a:t>
            </a:fld>
            <a:endParaRPr lang="en-US"/>
          </a:p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118</a:t>
            </a:fld>
            <a:endParaRPr lang="en-US"/>
          </a:p>
        </p:txBody>
      </p:sp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119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120</a:t>
            </a:fld>
            <a:endParaRPr lang="en-US"/>
          </a:p>
        </p:txBody>
      </p:sp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121</a:t>
            </a:fld>
            <a:endParaRPr lang="en-US"/>
          </a:p>
        </p:txBody>
      </p:sp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122</a:t>
            </a:fld>
            <a:endParaRPr lang="en-US"/>
          </a:p>
        </p:txBody>
      </p:sp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123</a:t>
            </a:fld>
            <a:endParaRPr lang="en-US"/>
          </a:p>
        </p:txBody>
      </p:sp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124</a:t>
            </a:fld>
            <a:endParaRPr lang="en-US"/>
          </a:p>
        </p:txBody>
      </p:sp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125</a:t>
            </a:fld>
            <a:endParaRPr lang="en-US"/>
          </a:p>
        </p:txBody>
      </p:sp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126</a:t>
            </a:fld>
            <a:endParaRPr lang="en-US"/>
          </a:p>
        </p:txBody>
      </p:sp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127</a:t>
            </a:fld>
            <a:endParaRPr lang="en-US"/>
          </a:p>
        </p:txBody>
      </p:sp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128</a:t>
            </a:fld>
            <a:endParaRPr lang="en-US"/>
          </a:p>
        </p:txBody>
      </p:sp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129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130</a:t>
            </a:fld>
            <a:endParaRPr lang="en-US"/>
          </a:p>
        </p:txBody>
      </p:sp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131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Computers</a:t>
            </a:r>
            <a:endParaRPr lang="sw-K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Super computers</a:t>
            </a:r>
          </a:p>
          <a:p>
            <a:r>
              <a:rPr lang="en-US" dirty="0"/>
              <a:t>Mainframe</a:t>
            </a:r>
          </a:p>
          <a:p>
            <a:r>
              <a:rPr lang="en-US" dirty="0"/>
              <a:t>Mini-computers/Servers</a:t>
            </a:r>
          </a:p>
          <a:p>
            <a:r>
              <a:rPr lang="en-US" dirty="0"/>
              <a:t>Personal Computers</a:t>
            </a:r>
          </a:p>
          <a:p>
            <a:pPr lvl="1"/>
            <a:r>
              <a:rPr lang="en-US" dirty="0"/>
              <a:t>Laptop</a:t>
            </a:r>
          </a:p>
          <a:p>
            <a:pPr lvl="1"/>
            <a:r>
              <a:rPr lang="en-US" dirty="0"/>
              <a:t>Desktop</a:t>
            </a:r>
            <a:endParaRPr lang="sw-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Computer Software</a:t>
            </a:r>
            <a:endParaRPr lang="sw-K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Computer Hardware</a:t>
            </a:r>
            <a:endParaRPr lang="sw-K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Physical parts of computer</a:t>
            </a:r>
          </a:p>
          <a:p>
            <a:r>
              <a:rPr lang="en-US" dirty="0"/>
              <a:t>Examples:</a:t>
            </a:r>
          </a:p>
          <a:p>
            <a:pPr lvl="1"/>
            <a:r>
              <a:rPr lang="en-US" dirty="0"/>
              <a:t>CPU</a:t>
            </a:r>
          </a:p>
          <a:p>
            <a:pPr lvl="1"/>
            <a:r>
              <a:rPr lang="en-US" dirty="0"/>
              <a:t>RAM</a:t>
            </a:r>
          </a:p>
          <a:p>
            <a:pPr lvl="1"/>
            <a:r>
              <a:rPr lang="en-US" dirty="0"/>
              <a:t>Hard Disk</a:t>
            </a:r>
          </a:p>
          <a:p>
            <a:pPr lvl="1"/>
            <a:r>
              <a:rPr lang="en-US" dirty="0"/>
              <a:t>Motherboard</a:t>
            </a:r>
          </a:p>
          <a:p>
            <a:pPr lvl="1"/>
            <a:r>
              <a:rPr lang="en-US" dirty="0"/>
              <a:t>Mouse</a:t>
            </a:r>
          </a:p>
          <a:p>
            <a:pPr lvl="1"/>
            <a:r>
              <a:rPr lang="en-US" dirty="0"/>
              <a:t>Keyboard</a:t>
            </a:r>
          </a:p>
          <a:p>
            <a:pPr lvl="1"/>
            <a:r>
              <a:rPr lang="en-US" dirty="0"/>
              <a:t>Monitor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sw-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35</a:t>
            </a:fld>
            <a:endParaRPr lang="en-US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36</a:t>
            </a:fld>
            <a:endParaRPr lang="en-US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37</a:t>
            </a:fld>
            <a:endParaRPr lang="en-US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38</a:t>
            </a:fld>
            <a:endParaRPr lang="en-US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39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Main components of computer</a:t>
            </a:r>
            <a:endParaRPr lang="sw-K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CPU:</a:t>
            </a:r>
          </a:p>
          <a:p>
            <a:r>
              <a:rPr lang="en-US" dirty="0"/>
              <a:t>RAM:</a:t>
            </a:r>
          </a:p>
          <a:p>
            <a:r>
              <a:rPr lang="en-US" dirty="0"/>
              <a:t>Hard Disk:</a:t>
            </a:r>
            <a:endParaRPr lang="sw-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40</a:t>
            </a:fld>
            <a:endParaRPr lang="en-US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41</a:t>
            </a:fld>
            <a:endParaRPr lang="en-US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42</a:t>
            </a:fld>
            <a:endParaRPr lang="en-US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43</a:t>
            </a:fld>
            <a:endParaRPr lang="en-US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44</a:t>
            </a:fld>
            <a:endParaRPr lang="en-US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45</a:t>
            </a:fld>
            <a:endParaRPr lang="en-US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46</a:t>
            </a:fld>
            <a:endParaRPr lang="en-US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47</a:t>
            </a:fld>
            <a:endParaRPr lang="en-US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48</a:t>
            </a:fld>
            <a:endParaRPr lang="en-US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49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Peripheral devices</a:t>
            </a:r>
            <a:endParaRPr lang="sw-K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Devices that are attached to a computer</a:t>
            </a:r>
          </a:p>
          <a:p>
            <a:r>
              <a:rPr lang="en-US" dirty="0"/>
              <a:t>They can be categorized into input and output devices</a:t>
            </a:r>
          </a:p>
          <a:p>
            <a:r>
              <a:rPr lang="en-US" dirty="0"/>
              <a:t>Input devices</a:t>
            </a:r>
          </a:p>
          <a:p>
            <a:pPr lvl="1"/>
            <a:r>
              <a:rPr lang="en-US" dirty="0"/>
              <a:t>Devices used to input data</a:t>
            </a:r>
          </a:p>
          <a:p>
            <a:pPr lvl="1"/>
            <a:r>
              <a:rPr lang="en-US" dirty="0"/>
              <a:t>Example: keyboard, mouse</a:t>
            </a:r>
          </a:p>
          <a:p>
            <a:r>
              <a:rPr lang="en-US" dirty="0"/>
              <a:t>Output devices</a:t>
            </a:r>
          </a:p>
          <a:p>
            <a:pPr lvl="1"/>
            <a:r>
              <a:rPr lang="en-US" dirty="0"/>
              <a:t>Devices used to output data</a:t>
            </a:r>
          </a:p>
          <a:p>
            <a:pPr lvl="1"/>
            <a:r>
              <a:rPr lang="en-US" dirty="0"/>
              <a:t>Example: monitor, printer, speaker</a:t>
            </a:r>
            <a:endParaRPr lang="sw-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50</a:t>
            </a:fld>
            <a:endParaRPr lang="en-US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51</a:t>
            </a:fld>
            <a:endParaRPr lang="en-US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52</a:t>
            </a:fld>
            <a:endParaRPr lang="en-US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53</a:t>
            </a:fld>
            <a:endParaRPr lang="en-US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54</a:t>
            </a:fld>
            <a:endParaRPr lang="en-US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55</a:t>
            </a:fld>
            <a:endParaRPr lang="en-US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56</a:t>
            </a:fld>
            <a:endParaRPr lang="en-US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57</a:t>
            </a:fld>
            <a:endParaRPr lang="en-US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58</a:t>
            </a:fld>
            <a:endParaRPr lang="en-US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59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Software</a:t>
            </a:r>
            <a:endParaRPr lang="sw-K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Set of instructions that can be stored and run by hardware.</a:t>
            </a:r>
          </a:p>
          <a:p>
            <a:r>
              <a:rPr lang="en-US" dirty="0"/>
              <a:t>Instructions that tell a computer what to do.</a:t>
            </a:r>
          </a:p>
          <a:p>
            <a:r>
              <a:rPr lang="en-US" dirty="0"/>
              <a:t>Types of software:</a:t>
            </a:r>
          </a:p>
          <a:p>
            <a:pPr lvl="1"/>
            <a:r>
              <a:rPr lang="en-US" dirty="0"/>
              <a:t>System software</a:t>
            </a:r>
          </a:p>
          <a:p>
            <a:pPr lvl="1"/>
            <a:r>
              <a:rPr lang="en-US" dirty="0"/>
              <a:t>Application software</a:t>
            </a:r>
            <a:endParaRPr lang="sw-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60</a:t>
            </a:fld>
            <a:endParaRPr lang="en-US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61</a:t>
            </a:fld>
            <a:endParaRPr lang="en-US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62</a:t>
            </a:fld>
            <a:endParaRPr lang="en-US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63</a:t>
            </a:fld>
            <a:endParaRPr lang="en-US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64</a:t>
            </a:fld>
            <a:endParaRPr lang="en-US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65</a:t>
            </a:fld>
            <a:endParaRPr lang="en-US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66</a:t>
            </a:fld>
            <a:endParaRPr lang="en-US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67</a:t>
            </a:fld>
            <a:endParaRPr lang="en-US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68</a:t>
            </a:fld>
            <a:endParaRPr lang="en-US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69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Computer ports</a:t>
            </a:r>
            <a:endParaRPr lang="sw-K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Point of connection between the computer and external devices</a:t>
            </a:r>
          </a:p>
          <a:p>
            <a:r>
              <a:rPr lang="en-US" dirty="0"/>
              <a:t>Common ports:</a:t>
            </a:r>
          </a:p>
          <a:p>
            <a:pPr lvl="1"/>
            <a:r>
              <a:rPr lang="en-US" dirty="0"/>
              <a:t>USB</a:t>
            </a:r>
          </a:p>
          <a:p>
            <a:pPr lvl="1"/>
            <a:r>
              <a:rPr lang="en-US" dirty="0"/>
              <a:t>HDMI</a:t>
            </a:r>
          </a:p>
          <a:p>
            <a:pPr lvl="1"/>
            <a:r>
              <a:rPr lang="en-US" dirty="0"/>
              <a:t>VGA</a:t>
            </a:r>
          </a:p>
          <a:p>
            <a:pPr lvl="1"/>
            <a:r>
              <a:rPr lang="en-US" dirty="0"/>
              <a:t>LAN</a:t>
            </a:r>
          </a:p>
          <a:p>
            <a:endParaRPr lang="sw-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70</a:t>
            </a:fld>
            <a:endParaRPr lang="en-US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71</a:t>
            </a:fld>
            <a:endParaRPr lang="en-US"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72</a:t>
            </a:fld>
            <a:endParaRPr lang="en-US"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73</a:t>
            </a:fld>
            <a:endParaRPr lang="en-US"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74</a:t>
            </a:fld>
            <a:endParaRPr lang="en-US"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75</a:t>
            </a:fld>
            <a:endParaRPr lang="en-US"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76</a:t>
            </a:fld>
            <a:endParaRPr lang="en-US"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77</a:t>
            </a:fld>
            <a:endParaRPr lang="en-US"/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78</a:t>
            </a:fld>
            <a:endParaRPr lang="en-US"/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79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software</a:t>
            </a:r>
            <a:endParaRPr lang="sw-K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System Software</a:t>
            </a:r>
          </a:p>
          <a:p>
            <a:pPr lvl="1"/>
            <a:r>
              <a:rPr lang="en-US" dirty="0"/>
              <a:t>Software used to operate computer hardware and support application software.</a:t>
            </a:r>
          </a:p>
          <a:p>
            <a:pPr lvl="1"/>
            <a:r>
              <a:rPr lang="en-US" dirty="0"/>
              <a:t>Example: Microsoft Windows, Linux-</a:t>
            </a:r>
            <a:r>
              <a:rPr lang="en-US" dirty="0" err="1"/>
              <a:t>Ubuntu</a:t>
            </a:r>
            <a:r>
              <a:rPr lang="en-US" dirty="0"/>
              <a:t>, Mac OS.</a:t>
            </a:r>
          </a:p>
          <a:p>
            <a:r>
              <a:rPr lang="en-US" dirty="0"/>
              <a:t>Application Software</a:t>
            </a:r>
          </a:p>
          <a:p>
            <a:pPr lvl="1"/>
            <a:r>
              <a:rPr lang="en-US" dirty="0"/>
              <a:t>Software used to accomplish certain tasks</a:t>
            </a:r>
          </a:p>
          <a:p>
            <a:pPr lvl="1"/>
            <a:r>
              <a:rPr lang="en-US" dirty="0"/>
              <a:t>Example: social media apps, office productivity apps, media apps, mobile apps.</a:t>
            </a:r>
            <a:endParaRPr lang="sw-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80</a:t>
            </a:fld>
            <a:endParaRPr lang="en-US"/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81</a:t>
            </a:fld>
            <a:endParaRPr lang="en-US"/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82</a:t>
            </a:fld>
            <a:endParaRPr lang="en-US"/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83</a:t>
            </a:fld>
            <a:endParaRPr lang="en-US"/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84</a:t>
            </a:fld>
            <a:endParaRPr lang="en-US"/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85</a:t>
            </a:fld>
            <a:endParaRPr lang="en-US"/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86</a:t>
            </a:fld>
            <a:endParaRPr lang="en-US"/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87</a:t>
            </a:fld>
            <a:endParaRPr lang="en-US"/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88</a:t>
            </a:fld>
            <a:endParaRPr lang="en-US"/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89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Start up computer</a:t>
            </a:r>
            <a:endParaRPr lang="sw-K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Make sure all devices are connected correctly</a:t>
            </a:r>
          </a:p>
          <a:p>
            <a:r>
              <a:rPr lang="en-US" dirty="0"/>
              <a:t>Switch on the main electricity</a:t>
            </a:r>
          </a:p>
          <a:p>
            <a:r>
              <a:rPr lang="en-US" dirty="0"/>
              <a:t>Switch on your UPS (if available)</a:t>
            </a:r>
          </a:p>
          <a:p>
            <a:r>
              <a:rPr lang="en-US" dirty="0"/>
              <a:t>Press the power button on the system unit</a:t>
            </a:r>
          </a:p>
          <a:p>
            <a:r>
              <a:rPr lang="en-US" dirty="0"/>
              <a:t>Press the power button on your screen</a:t>
            </a:r>
          </a:p>
          <a:p>
            <a:r>
              <a:rPr lang="en-US" dirty="0"/>
              <a:t>Wait for computer to log in to desktop</a:t>
            </a:r>
            <a:endParaRPr lang="sw-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90</a:t>
            </a:fld>
            <a:endParaRPr lang="en-US"/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91</a:t>
            </a:fld>
            <a:endParaRPr lang="en-US"/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92</a:t>
            </a:fld>
            <a:endParaRPr lang="en-US"/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93</a:t>
            </a:fld>
            <a:endParaRPr lang="en-US"/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94</a:t>
            </a:fld>
            <a:endParaRPr lang="en-US"/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95</a:t>
            </a:fld>
            <a:endParaRPr lang="en-US"/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96</a:t>
            </a:fld>
            <a:endParaRPr lang="en-US"/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97</a:t>
            </a:fld>
            <a:endParaRPr lang="en-US"/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98</a:t>
            </a:fld>
            <a:endParaRPr lang="en-US"/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99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SICT Slid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echnic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SSICT Slide Theme</Template>
  <TotalTime>45</TotalTime>
  <Words>386</Words>
  <Application>Microsoft Office PowerPoint</Application>
  <PresentationFormat>On-screen Show (4:3)</PresentationFormat>
  <Paragraphs>195</Paragraphs>
  <Slides>131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131</vt:i4>
      </vt:variant>
    </vt:vector>
  </HeadingPairs>
  <TitlesOfParts>
    <vt:vector size="135" baseType="lpstr">
      <vt:lpstr>Arial</vt:lpstr>
      <vt:lpstr>Calibri</vt:lpstr>
      <vt:lpstr>Franklin Gothic Book</vt:lpstr>
      <vt:lpstr>SSICT Slide Theme</vt:lpstr>
      <vt:lpstr>Computer Essentials</vt:lpstr>
      <vt:lpstr>Types of Computers</vt:lpstr>
      <vt:lpstr>Computer Hardware</vt:lpstr>
      <vt:lpstr>Main components of computer</vt:lpstr>
      <vt:lpstr>Peripheral devices</vt:lpstr>
      <vt:lpstr>Software</vt:lpstr>
      <vt:lpstr>Computer ports</vt:lpstr>
      <vt:lpstr>Types of software</vt:lpstr>
      <vt:lpstr>Start up computer</vt:lpstr>
      <vt:lpstr>Shutdown computer</vt:lpstr>
      <vt:lpstr>Desktop, icons, settings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Computer Software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Computer Essentials</dc:title>
  <dc:creator>Windows User</dc:creator>
  <cp:lastModifiedBy>daudi mabula</cp:lastModifiedBy>
  <cp:revision>4</cp:revision>
  <dcterms:created xsi:type="dcterms:W3CDTF">2021-07-16T13:48:04Z</dcterms:created>
  <dcterms:modified xsi:type="dcterms:W3CDTF">2026-06-22T14:10:16Z</dcterms:modified>
</cp:coreProperties>
</file>