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25"/>
  </p:notesMasterIdLst>
  <p:sldIdLst>
    <p:sldId id="256" r:id="rId2"/>
    <p:sldId id="257" r:id="rId3"/>
    <p:sldId id="279" r:id="rId4"/>
    <p:sldId id="280" r:id="rId5"/>
    <p:sldId id="258" r:id="rId6"/>
    <p:sldId id="276" r:id="rId7"/>
    <p:sldId id="270" r:id="rId8"/>
    <p:sldId id="261" r:id="rId9"/>
    <p:sldId id="260" r:id="rId10"/>
    <p:sldId id="266" r:id="rId11"/>
    <p:sldId id="259" r:id="rId12"/>
    <p:sldId id="268" r:id="rId13"/>
    <p:sldId id="267" r:id="rId14"/>
    <p:sldId id="262" r:id="rId15"/>
    <p:sldId id="264" r:id="rId16"/>
    <p:sldId id="263" r:id="rId17"/>
    <p:sldId id="271" r:id="rId18"/>
    <p:sldId id="272" r:id="rId19"/>
    <p:sldId id="275" r:id="rId20"/>
    <p:sldId id="274" r:id="rId21"/>
    <p:sldId id="273" r:id="rId22"/>
    <p:sldId id="277" r:id="rId23"/>
    <p:sldId id="278" r:id="rId24"/>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22" autoAdjust="0"/>
    <p:restoredTop sz="95126" autoAdjust="0"/>
  </p:normalViewPr>
  <p:slideViewPr>
    <p:cSldViewPr>
      <p:cViewPr varScale="1">
        <p:scale>
          <a:sx n="85" d="100"/>
          <a:sy n="85" d="100"/>
        </p:scale>
        <p:origin x="1544" y="17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ltLang="zh-CN"/>
          </a:p>
        </p:txBody>
      </p:sp>
      <p:sp>
        <p:nvSpPr>
          <p:cNvPr id="1433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ltLang="zh-CN"/>
          </a:p>
        </p:txBody>
      </p:sp>
      <p:sp>
        <p:nvSpPr>
          <p:cNvPr id="2662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434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ltLang="zh-CN" noProof="0"/>
              <a:t>Click to edit Master text styles</a:t>
            </a:r>
          </a:p>
          <a:p>
            <a:pPr lvl="1"/>
            <a:r>
              <a:rPr lang="en-US" altLang="zh-CN" noProof="0"/>
              <a:t>Second level</a:t>
            </a:r>
          </a:p>
          <a:p>
            <a:pPr lvl="2"/>
            <a:r>
              <a:rPr lang="en-US" altLang="zh-CN" noProof="0"/>
              <a:t>Third level</a:t>
            </a:r>
          </a:p>
          <a:p>
            <a:pPr lvl="3"/>
            <a:r>
              <a:rPr lang="en-US" altLang="zh-CN" noProof="0"/>
              <a:t>Fourth level</a:t>
            </a:r>
          </a:p>
          <a:p>
            <a:pPr lvl="4"/>
            <a:r>
              <a:rPr lang="en-US" altLang="zh-CN" noProof="0"/>
              <a:t>Fifth level</a:t>
            </a:r>
          </a:p>
        </p:txBody>
      </p:sp>
      <p:sp>
        <p:nvSpPr>
          <p:cNvPr id="1434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ltLang="zh-CN"/>
          </a:p>
        </p:txBody>
      </p:sp>
      <p:sp>
        <p:nvSpPr>
          <p:cNvPr id="1434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CDF59F97-71EB-48F9-8914-F3B8372DFC58}" type="slidenum">
              <a:rPr lang="en-US" altLang="zh-CN"/>
              <a:pPr>
                <a:defRPr/>
              </a:pPr>
              <a:t>‹#›</a:t>
            </a:fld>
            <a:endParaRPr lang="en-US" altLang="zh-CN"/>
          </a:p>
        </p:txBody>
      </p:sp>
    </p:spTree>
    <p:extLst>
      <p:ext uri="{BB962C8B-B14F-4D97-AF65-F5344CB8AC3E}">
        <p14:creationId xmlns:p14="http://schemas.microsoft.com/office/powerpoint/2010/main" val="59628752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Arial"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Arial"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Arial"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A133F865-F05A-4223-95CC-EF3A9D1A7E8B}" type="slidenum">
              <a:rPr lang="en-US" altLang="zh-CN" smtClean="0"/>
              <a:pPr/>
              <a:t>2</a:t>
            </a:fld>
            <a:endParaRPr lang="en-US" altLang="zh-CN"/>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r>
              <a:rPr lang="en-US" altLang="zh-CN"/>
              <a:t>A little bit history about hypertext. Originated from Vannevar Bush, hypertext is an idea of linking documents together to make it easier to keep track of relationships between documents. The concept is more focus on individual, instead of a global system linking documents from many sources.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a:noFill/>
          <a:ln/>
        </p:spPr>
        <p:txBody>
          <a:bodyPr/>
          <a:lstStyle/>
          <a:p>
            <a:r>
              <a:rPr lang="en-ZA"/>
              <a:t>That is an outlook of the html codes with using the source code of the browser after typing them in the notepad</a:t>
            </a:r>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a:noFill/>
          <a:ln/>
        </p:spPr>
        <p:txBody>
          <a:bodyPr/>
          <a:lstStyle/>
          <a:p>
            <a:r>
              <a:rPr lang="en-ZA"/>
              <a:t>You can also use the wordpad for developing a html file..</a:t>
            </a:r>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740E3959-0400-4B92-A157-C080E7831DF5}" type="slidenum">
              <a:rPr lang="en-US" altLang="zh-CN" smtClean="0"/>
              <a:pPr/>
              <a:t>5</a:t>
            </a:fld>
            <a:endParaRPr lang="en-US" altLang="zh-CN"/>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r>
              <a:rPr lang="en-US" altLang="zh-CN"/>
              <a:t>HTML documents contain content that is to be displayed and </a:t>
            </a:r>
            <a:r>
              <a:rPr lang="en-US" altLang="zh-CN" i="1"/>
              <a:t>tags</a:t>
            </a:r>
            <a:r>
              <a:rPr lang="en-US" altLang="zh-CN"/>
              <a:t> that define the structure of the document (and in a few cases to specify formatting instructions). These tags are used by a browser to decide how to display the content. HTML documents are simple text files that can be created with any text editor, the tags are just special sequences that provide information to the browser on how to display them. HTML tags are always bracketed within a less-than (&lt;) and greater-than (&gt;) character. Every tag has a name that indicates to the browser some information about document structure, and some tags can have </a:t>
            </a:r>
            <a:r>
              <a:rPr lang="en-US" altLang="zh-CN" i="1"/>
              <a:t>attributes</a:t>
            </a:r>
            <a:r>
              <a:rPr lang="en-US" altLang="zh-CN"/>
              <a:t> that provide additional information to the browser. Also the opening tag is always &lt;html&gt; and the ending or closing tag is &lt;/html&gt;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631C32AC-F849-4ABF-A50B-F07AD4B49F58}" type="slidenum">
              <a:rPr lang="en-US" altLang="zh-CN" smtClean="0"/>
              <a:pPr/>
              <a:t>6</a:t>
            </a:fld>
            <a:endParaRPr lang="en-US" altLang="zh-CN"/>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r>
              <a:rPr lang="en-US" altLang="zh-CN"/>
              <a:t>Every HTML document should start with the tag &lt;html&gt; and end with the tag &lt;/html&gt;, this tells the browser that this is an HTML document. Each HTML document includes a head and a body. The head includes information about the document (possibly the title, author, date of creation, software used to create the document) and the body contains the content of the document. There are tags used to identify these sections:</a:t>
            </a:r>
          </a:p>
          <a:p>
            <a:pPr eaLnBrk="1" hangingPunct="1"/>
            <a:r>
              <a:rPr lang="en-US" altLang="zh-CN"/>
              <a:t>&lt;head&gt; &lt;/head&gt; these tags surround the head of the document and come first (before the body tags).</a:t>
            </a:r>
          </a:p>
          <a:p>
            <a:pPr eaLnBrk="1" hangingPunct="1"/>
            <a:r>
              <a:rPr lang="en-US" altLang="zh-CN"/>
              <a:t>&lt;body&gt; &lt;/body&gt; these tags surround the content of the document.</a:t>
            </a:r>
          </a:p>
          <a:p>
            <a:pPr eaLnBrk="1" hangingPunct="1"/>
            <a:r>
              <a:rPr lang="en-US" altLang="zh-CN"/>
              <a:t>The head and body tags are actually required by the latest version of HTML. Within the title tags the document should contain a document title - this title is typically shown in the title bar of the browser window. Document titles should convey something useful about the content of the document.</a:t>
            </a:r>
          </a:p>
          <a:p>
            <a:pPr eaLnBrk="1" hangingPunct="1"/>
            <a:endParaRPr lang="en-US" altLang="zh-CN"/>
          </a:p>
          <a:p>
            <a:pPr eaLnBrk="1" hangingPunct="1"/>
            <a:endParaRPr lang="en-US" altLang="zh-C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73940EA3-D116-419E-BE03-A15B8688FF26}" type="slidenum">
              <a:rPr lang="en-US" altLang="zh-CN" smtClean="0"/>
              <a:pPr/>
              <a:t>9</a:t>
            </a:fld>
            <a:endParaRPr lang="en-US" altLang="zh-CN"/>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pPr eaLnBrk="1" hangingPunct="1"/>
            <a:r>
              <a:rPr lang="en-US" altLang="zh-CN"/>
              <a:t>Tags can have attributes</a:t>
            </a:r>
            <a:r>
              <a:rPr lang="en-US" altLang="zh-CN" i="1"/>
              <a:t>. </a:t>
            </a:r>
            <a:r>
              <a:rPr lang="en-US" altLang="zh-CN"/>
              <a:t>Attributes can provide additional information about the HTML elements on your page. </a:t>
            </a:r>
          </a:p>
          <a:p>
            <a:pPr eaLnBrk="1" hangingPunct="1"/>
            <a:r>
              <a:rPr lang="en-US" altLang="zh-CN"/>
              <a:t>Attributes always come in name/value pairs like this: name="value".</a:t>
            </a:r>
          </a:p>
          <a:p>
            <a:pPr eaLnBrk="1" hangingPunct="1"/>
            <a:r>
              <a:rPr lang="en-US" altLang="zh-CN"/>
              <a:t>Attributes are always added to the start tag of an HTML element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72B67F82-14C9-4F72-8DCB-F29A9C471EC5}" type="slidenum">
              <a:rPr lang="en-US" altLang="zh-CN" smtClean="0"/>
              <a:pPr/>
              <a:t>10</a:t>
            </a:fld>
            <a:endParaRPr lang="en-US" altLang="zh-CN"/>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pPr eaLnBrk="1" hangingPunct="1"/>
            <a:r>
              <a:rPr lang="en-US" altLang="zh-CN"/>
              <a:t>Some characters have a special meaning in HTML, like the less than sign (&lt;) that defines the start of an HTML tag. If we want the browser to actually display these characters we must insert character entities in the HTML source.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227FE455-8C07-4455-A43B-7FBFC22CA7FF}" type="slidenum">
              <a:rPr lang="en-US" altLang="zh-CN" smtClean="0"/>
              <a:pPr/>
              <a:t>11</a:t>
            </a:fld>
            <a:endParaRPr lang="en-US" altLang="zh-CN"/>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r>
              <a:rPr lang="en-US" altLang="zh-CN"/>
              <a:t>A number of tags are defined to be used to indicate section headings within a document. Typically a document contains a number of sections (chapters), and within each section are subsections, and within subsections are sub-subsections, and so on. The heading tags are &lt;h1&gt;, &lt;h2&gt;, &lt;h3&gt;, ... &lt;h6&gt;, with H1 being the highest level heading (usually rendered the largest) and H6 the lowest level heading.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C94E3AD1-B903-422C-8474-E699D95545E4}" type="slidenum">
              <a:rPr lang="en-US" altLang="zh-CN" smtClean="0"/>
              <a:pPr/>
              <a:t>12</a:t>
            </a:fld>
            <a:endParaRPr lang="en-US" altLang="zh-CN"/>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r>
              <a:rPr lang="en-US" altLang="zh-CN"/>
              <a:t>HTML supports ordered (numbered) and unordered lists. Each list can include a number of list items, the browser renders these list items in a way that (hopefully) appears as a list. </a:t>
            </a:r>
          </a:p>
          <a:p>
            <a:pPr eaLnBrk="1" hangingPunct="1"/>
            <a:r>
              <a:rPr lang="en-US" altLang="zh-CN"/>
              <a:t>Unordered lists are contained within the tags &lt;ul&gt; and &lt;/ul&gt;. Ordered lists are contained within the &lt;ol&gt; and &lt;/ol&gt; tags. In both cases each individual list item is contained within the &lt;li&gt; and &lt;/li&gt; tags.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05F5D808-3B60-485D-B0AE-A815F5E24EAE}" type="slidenum">
              <a:rPr lang="en-US" altLang="zh-CN" smtClean="0"/>
              <a:pPr/>
              <a:t>13</a:t>
            </a:fld>
            <a:endParaRPr lang="en-US" altLang="zh-CN"/>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r>
              <a:rPr lang="en-US" altLang="zh-CN"/>
              <a:t>HTML supports the display of tabular data using tables. Tables are also used to manage document layout (probably more often than to display tabular data). The HTML table model includes three basic elements - the table ( &lt;table&gt; and &lt;/table&gt; tags), table row ( &lt;tr&gt; and &lt;/tr&gt; tags) and a table cell (using either &lt;th&gt;,&lt;/th&gt; or &lt;td&gt;,&lt;/td&gt; tags).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7FDA8EA2-4D3B-4BB8-A2CA-719DF58019B7}" type="slidenum">
              <a:rPr lang="en-US" altLang="zh-CN" smtClean="0"/>
              <a:pPr/>
              <a:t>14</a:t>
            </a:fld>
            <a:endParaRPr lang="en-US" altLang="zh-CN"/>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r>
              <a:rPr lang="en-US" altLang="zh-CN"/>
              <a:t>Creation of a Hyperlink is done with the &lt;a&gt;,&lt;/a&gt; tags. The text between the &lt;a&gt; and &lt;/a&gt; tags becomes the link - when a user clicks on this text the browser open a new document. The location and name of the new document (the destination of the link) is included in the &lt;a&gt; tag as the value of the HREF attribute. This value is specified as a URL.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a:noFill/>
          <a:ln/>
        </p:spPr>
        <p:txBody>
          <a:bodyPr/>
          <a:lstStyle/>
          <a:p>
            <a:r>
              <a:rPr lang="en-ZA"/>
              <a:t>And .PNG format works</a:t>
            </a:r>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B51BED0B-3E95-4FF7-9E32-897EC6386001}" type="slidenum">
              <a:rPr lang="en-US" altLang="zh-CN" smtClean="0"/>
              <a:pPr/>
              <a:t>17</a:t>
            </a:fld>
            <a:endParaRPr lang="en-US" altLang="zh-CN"/>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r>
              <a:rPr lang="en-US" altLang="zh-CN"/>
              <a:t>Many Web applications require that a user to provides some input. Typically a user fills out a form by filling in some fields with text and/or selecting from lists of options. HTML forms provide a mechanism for including many input boxes (and buttons) that the user can use to provide input to a web application.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9DA04B3E-F941-47AF-BFEB-B3F1D72D066D}" type="slidenum">
              <a:rPr lang="en-US" altLang="zh-CN" smtClean="0"/>
              <a:pPr/>
              <a:t>18</a:t>
            </a:fld>
            <a:endParaRPr lang="en-US" altLang="zh-CN"/>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r>
              <a:rPr lang="en-US" altLang="zh-CN"/>
              <a:t>TEXT is the most common type of input field, it allows the user to type in a single line of text. There are some additional attributes that can control the maximum length of the field (MAXLENGTH).</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07521892-01BC-40E1-868C-20182BCB2BD7}" type="slidenum">
              <a:rPr lang="en-US" altLang="zh-CN" smtClean="0"/>
              <a:pPr/>
              <a:t>19</a:t>
            </a:fld>
            <a:endParaRPr lang="en-US" altLang="zh-CN"/>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r>
              <a:rPr lang="en-US" altLang="zh-CN"/>
              <a:t>Another type of input field is the SUBMIT type, this tells the browser to draw a button. When the user clicks on the button the browser knows to submit the contents of the form to the URL specified as the ACTION in the form tag.</a:t>
            </a:r>
          </a:p>
          <a:p>
            <a:pPr eaLnBrk="1" hangingPunct="1"/>
            <a:r>
              <a:rPr lang="en-US" altLang="zh-CN"/>
              <a:t>Submit inputs support the attribute VALUE which is the string you want displayed in the button. If you don't include a VALUE attribute the browser will put the string "Submit" in the button. Note that the NAME attribute is not required for a submit input.</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C02E1D54-4FE4-44EC-89CB-9BB716758F3F}" type="slidenum">
              <a:rPr lang="en-US" altLang="zh-CN" smtClean="0"/>
              <a:pPr/>
              <a:t>20</a:t>
            </a:fld>
            <a:endParaRPr lang="en-US" altLang="zh-CN"/>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r>
              <a:rPr lang="en-US" altLang="zh-CN"/>
              <a:t>Inputs of type CHECKBOX present user with an item that can be selected or deselected. Each checkbox has a name and a value and can be initially selected/deselected. </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E2ED9084-477B-4680-819E-008A49598215}" type="slidenum">
              <a:rPr lang="en-US" altLang="zh-CN" smtClean="0"/>
              <a:pPr/>
              <a:t>21</a:t>
            </a:fld>
            <a:endParaRPr lang="en-US" altLang="zh-CN"/>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r>
              <a:rPr lang="en-US" altLang="zh-CN"/>
              <a:t>Radio Button inputs are like checkboxes, except that the user must select only one item from group of choices. </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0CB7B90B-A9CB-4860-8EE0-FCB9492752C0}" type="slidenum">
              <a:rPr lang="en-US" altLang="zh-CN" smtClean="0"/>
              <a:pPr/>
              <a:t>22</a:t>
            </a:fld>
            <a:endParaRPr lang="en-US" altLang="zh-CN"/>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r>
              <a:rPr lang="en-US" altLang="zh-CN"/>
              <a:t>You can create a multiline text field with the TEXTAREA tag. The TEXTAREA tag requires the NAME attribute and supports the attributes ROWS and COLS (to define the size of the box drawn on the screen). Unlike the INPUT tag - the TEXTAREA tag has an end tag, so you need to include a &lt;/TEXTAREa&gt; tag. </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A9FE3565-8CA8-4948-9E3C-2A6855C0C0B8}" type="slidenum">
              <a:rPr lang="en-US" altLang="zh-CN" smtClean="0"/>
              <a:pPr/>
              <a:t>23</a:t>
            </a:fld>
            <a:endParaRPr lang="en-US" altLang="zh-CN"/>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r>
              <a:rPr lang="en-US" altLang="zh-CN"/>
              <a:t>The SELECT and OPTION tags can be used to create pull-down menus and scrolling lists of choices. The SELECT tag must include a NAME attribute (this is the name of the form field sent by the browser). Between the &lt;SELECT&gt; tag and the corresponding end tag &lt;/SELECT&gt; there can be number of OPTION tags - one for each choice you want displayed. The text that follows the OPTION tag is the text that will be displayed by the browser. The value sent by the browser if a choice is selected can be specified with a VALUE attribute, if none is specified the value sent will be the text that follows the OPTION tag.</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pPr>
              <a:defRPr/>
            </a:pPr>
            <a:fld id="{FDF3619E-30FB-4179-9E25-C05086BC1935}" type="datetime1">
              <a:rPr lang="en-US" altLang="zh-CN" smtClean="0"/>
              <a:t>1/12/23</a:t>
            </a:fld>
            <a:endParaRPr lang="en-US" altLang="zh-CN"/>
          </a:p>
        </p:txBody>
      </p:sp>
      <p:sp>
        <p:nvSpPr>
          <p:cNvPr id="17" name="Footer Placeholder 16"/>
          <p:cNvSpPr>
            <a:spLocks noGrp="1"/>
          </p:cNvSpPr>
          <p:nvPr>
            <p:ph type="ftr" sz="quarter" idx="11"/>
          </p:nvPr>
        </p:nvSpPr>
        <p:spPr/>
        <p:txBody>
          <a:bodyPr/>
          <a:lstStyle/>
          <a:p>
            <a:pPr>
              <a:defRPr/>
            </a:pPr>
            <a:r>
              <a:rPr lang="en-US" altLang="zh-CN"/>
              <a:t>Martin p</a:t>
            </a:r>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09F667D2-9240-4273-8B45-A6A9820FB871}" type="slidenum">
              <a:rPr lang="en-US" altLang="zh-CN" smtClean="0"/>
              <a:pPr>
                <a:defRPr/>
              </a:pPr>
              <a:t>‹#›</a:t>
            </a:fld>
            <a:endParaRPr lang="en-US" altLang="zh-CN"/>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a:t>Click to edit Master title style</a:t>
            </a:r>
          </a:p>
        </p:txBody>
      </p:sp>
      <p:sp>
        <p:nvSpPr>
          <p:cNvPr id="4" name="Date Placeholder 3"/>
          <p:cNvSpPr>
            <a:spLocks noGrp="1"/>
          </p:cNvSpPr>
          <p:nvPr>
            <p:ph type="dt" sz="half" idx="10"/>
          </p:nvPr>
        </p:nvSpPr>
        <p:spPr/>
        <p:txBody>
          <a:bodyPr/>
          <a:lstStyle/>
          <a:p>
            <a:pPr>
              <a:defRPr/>
            </a:pPr>
            <a:fld id="{66190BD1-91BD-4405-B631-2D32E6124861}" type="datetime1">
              <a:rPr lang="en-US" altLang="zh-CN" smtClean="0"/>
              <a:t>1/12/23</a:t>
            </a:fld>
            <a:endParaRPr lang="en-US" altLang="zh-CN"/>
          </a:p>
        </p:txBody>
      </p:sp>
      <p:sp>
        <p:nvSpPr>
          <p:cNvPr id="5" name="Footer Placeholder 4"/>
          <p:cNvSpPr>
            <a:spLocks noGrp="1"/>
          </p:cNvSpPr>
          <p:nvPr>
            <p:ph type="ftr" sz="quarter" idx="11"/>
          </p:nvPr>
        </p:nvSpPr>
        <p:spPr/>
        <p:txBody>
          <a:bodyPr/>
          <a:lstStyle/>
          <a:p>
            <a:pPr>
              <a:defRPr/>
            </a:pPr>
            <a:r>
              <a:rPr lang="en-US" altLang="zh-CN"/>
              <a:t>Martin p</a:t>
            </a:r>
          </a:p>
        </p:txBody>
      </p:sp>
      <p:sp>
        <p:nvSpPr>
          <p:cNvPr id="6" name="Slide Number Placeholder 5"/>
          <p:cNvSpPr>
            <a:spLocks noGrp="1"/>
          </p:cNvSpPr>
          <p:nvPr>
            <p:ph type="sldNum" sz="quarter" idx="12"/>
          </p:nvPr>
        </p:nvSpPr>
        <p:spPr>
          <a:xfrm>
            <a:off x="4361688" y="1026372"/>
            <a:ext cx="457200" cy="441325"/>
          </a:xfrm>
        </p:spPr>
        <p:txBody>
          <a:bodyPr/>
          <a:lstStyle/>
          <a:p>
            <a:pPr>
              <a:defRPr/>
            </a:pPr>
            <a:fld id="{1220888D-E53E-42C6-AA3D-ADCB504986A7}" type="slidenum">
              <a:rPr lang="en-US" altLang="zh-CN" smtClean="0"/>
              <a:pPr>
                <a:defRPr/>
              </a:pPr>
              <a:t>‹#›</a:t>
            </a:fld>
            <a:endParaRPr lang="en-US" altLang="zh-CN"/>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pPr>
              <a:defRPr/>
            </a:pPr>
            <a:r>
              <a:rPr lang="en-US" altLang="zh-CN"/>
              <a:t>Martin p</a:t>
            </a:r>
          </a:p>
        </p:txBody>
      </p:sp>
      <p:sp>
        <p:nvSpPr>
          <p:cNvPr id="4" name="Date Placeholder 3"/>
          <p:cNvSpPr>
            <a:spLocks noGrp="1"/>
          </p:cNvSpPr>
          <p:nvPr>
            <p:ph type="dt" sz="half" idx="10"/>
          </p:nvPr>
        </p:nvSpPr>
        <p:spPr/>
        <p:txBody>
          <a:bodyPr/>
          <a:lstStyle/>
          <a:p>
            <a:pPr>
              <a:defRPr/>
            </a:pPr>
            <a:fld id="{A0ED607D-0E57-4CA4-9601-7D7775FCB84D}" type="datetime1">
              <a:rPr lang="en-US" altLang="zh-CN" smtClean="0"/>
              <a:t>1/12/23</a:t>
            </a:fld>
            <a:endParaRPr lang="en-US" altLang="zh-CN"/>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317BF644-CCD2-4F56-98C4-3975298FA9DE}" type="slidenum">
              <a:rPr lang="en-US" altLang="zh-CN" smtClean="0"/>
              <a:pPr>
                <a:defRPr/>
              </a:pPr>
              <a:t>‹#›</a:t>
            </a:fld>
            <a:endParaRPr lang="en-US" altLang="zh-CN"/>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a:t>Click to edit Master title style</a:t>
            </a:r>
          </a:p>
        </p:txBody>
      </p:sp>
      <p:sp>
        <p:nvSpPr>
          <p:cNvPr id="5" name="Date Placeholder 4"/>
          <p:cNvSpPr>
            <a:spLocks noGrp="1"/>
          </p:cNvSpPr>
          <p:nvPr>
            <p:ph type="dt" sz="half" idx="10"/>
          </p:nvPr>
        </p:nvSpPr>
        <p:spPr>
          <a:xfrm>
            <a:off x="5791200" y="6409944"/>
            <a:ext cx="3044952" cy="365760"/>
          </a:xfrm>
        </p:spPr>
        <p:txBody>
          <a:bodyPr/>
          <a:lstStyle/>
          <a:p>
            <a:pPr>
              <a:defRPr/>
            </a:pPr>
            <a:fld id="{80B4B5F4-E6D4-49EA-8D24-F2D587DAA70A}" type="datetime1">
              <a:rPr lang="en-US" altLang="zh-CN" smtClean="0"/>
              <a:t>1/12/23</a:t>
            </a:fld>
            <a:endParaRPr lang="en-US" altLang="zh-CN"/>
          </a:p>
        </p:txBody>
      </p:sp>
      <p:sp>
        <p:nvSpPr>
          <p:cNvPr id="6" name="Footer Placeholder 5"/>
          <p:cNvSpPr>
            <a:spLocks noGrp="1"/>
          </p:cNvSpPr>
          <p:nvPr>
            <p:ph type="ftr" sz="quarter" idx="11"/>
          </p:nvPr>
        </p:nvSpPr>
        <p:spPr/>
        <p:txBody>
          <a:bodyPr/>
          <a:lstStyle/>
          <a:p>
            <a:pPr>
              <a:defRPr/>
            </a:pPr>
            <a:r>
              <a:rPr lang="en-US" altLang="zh-CN"/>
              <a:t>Martin p</a:t>
            </a:r>
          </a:p>
        </p:txBody>
      </p:sp>
      <p:sp>
        <p:nvSpPr>
          <p:cNvPr id="7" name="Slide Number Placeholder 6"/>
          <p:cNvSpPr>
            <a:spLocks noGrp="1"/>
          </p:cNvSpPr>
          <p:nvPr>
            <p:ph type="sldNum" sz="quarter" idx="12"/>
          </p:nvPr>
        </p:nvSpPr>
        <p:spPr/>
        <p:txBody>
          <a:bodyPr/>
          <a:lstStyle/>
          <a:p>
            <a:pPr>
              <a:defRPr/>
            </a:pPr>
            <a:fld id="{EA008DF5-AC9A-4752-9731-0B4297C9A892}" type="slidenum">
              <a:rPr lang="en-US" altLang="zh-CN" smtClean="0"/>
              <a:pPr>
                <a:defRPr/>
              </a:pPr>
              <a:t>‹#›</a:t>
            </a:fld>
            <a:endParaRPr lang="en-US" altLang="zh-CN"/>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pPr>
              <a:defRPr/>
            </a:pPr>
            <a:fld id="{27FC7F61-6064-4DDA-BA1D-4428C7B8018B}" type="datetime1">
              <a:rPr lang="en-US" altLang="zh-CN" smtClean="0"/>
              <a:t>1/12/23</a:t>
            </a:fld>
            <a:endParaRPr lang="en-US" altLang="zh-CN"/>
          </a:p>
        </p:txBody>
      </p:sp>
      <p:sp>
        <p:nvSpPr>
          <p:cNvPr id="8" name="Footer Placeholder 7"/>
          <p:cNvSpPr>
            <a:spLocks noGrp="1"/>
          </p:cNvSpPr>
          <p:nvPr>
            <p:ph type="ftr" sz="quarter" idx="11"/>
          </p:nvPr>
        </p:nvSpPr>
        <p:spPr>
          <a:xfrm>
            <a:off x="304800" y="6409944"/>
            <a:ext cx="3581400" cy="365760"/>
          </a:xfrm>
        </p:spPr>
        <p:txBody>
          <a:bodyPr/>
          <a:lstStyle/>
          <a:p>
            <a:pPr>
              <a:defRPr/>
            </a:pPr>
            <a:r>
              <a:rPr lang="en-US" altLang="zh-CN"/>
              <a:t>Martin p</a:t>
            </a:r>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pPr>
              <a:defRPr/>
            </a:pPr>
            <a:fld id="{8B7B1926-521A-4A18-8EC9-434A9A5D36FC}" type="slidenum">
              <a:rPr lang="en-US" altLang="zh-CN" smtClean="0"/>
              <a:pPr>
                <a:defRPr/>
              </a:pPr>
              <a:t>‹#›</a:t>
            </a:fld>
            <a:endParaRPr lang="en-US" altLang="zh-CN"/>
          </a:p>
        </p:txBody>
      </p:sp>
      <p:sp>
        <p:nvSpPr>
          <p:cNvPr id="23" name="Title 22"/>
          <p:cNvSpPr>
            <a:spLocks noGrp="1"/>
          </p:cNvSpPr>
          <p:nvPr>
            <p:ph type="title"/>
          </p:nvPr>
        </p:nvSpPr>
        <p:spPr/>
        <p:txBody>
          <a:bodyPr rtlCol="0" anchor="b" anchorCtr="0"/>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pPr>
              <a:defRPr/>
            </a:pPr>
            <a:fld id="{F3013A26-9AAF-46E3-913C-5A74E202D496}" type="datetime1">
              <a:rPr lang="en-US" altLang="zh-CN" smtClean="0"/>
              <a:t>1/12/23</a:t>
            </a:fld>
            <a:endParaRPr lang="en-US" altLang="zh-CN"/>
          </a:p>
        </p:txBody>
      </p:sp>
      <p:sp>
        <p:nvSpPr>
          <p:cNvPr id="4" name="Footer Placeholder 3"/>
          <p:cNvSpPr>
            <a:spLocks noGrp="1"/>
          </p:cNvSpPr>
          <p:nvPr>
            <p:ph type="ftr" sz="quarter" idx="11"/>
          </p:nvPr>
        </p:nvSpPr>
        <p:spPr/>
        <p:txBody>
          <a:bodyPr/>
          <a:lstStyle/>
          <a:p>
            <a:pPr>
              <a:defRPr/>
            </a:pPr>
            <a:r>
              <a:rPr lang="en-US" altLang="zh-CN"/>
              <a:t>Martin p</a:t>
            </a:r>
          </a:p>
        </p:txBody>
      </p:sp>
      <p:sp>
        <p:nvSpPr>
          <p:cNvPr id="5" name="Slide Number Placeholder 4"/>
          <p:cNvSpPr>
            <a:spLocks noGrp="1"/>
          </p:cNvSpPr>
          <p:nvPr>
            <p:ph type="sldNum" sz="quarter" idx="12"/>
          </p:nvPr>
        </p:nvSpPr>
        <p:spPr>
          <a:xfrm>
            <a:off x="4343400" y="1036020"/>
            <a:ext cx="457200" cy="441325"/>
          </a:xfrm>
        </p:spPr>
        <p:txBody>
          <a:bodyPr/>
          <a:lstStyle/>
          <a:p>
            <a:pPr>
              <a:defRPr/>
            </a:pPr>
            <a:fld id="{70612DE4-DFD3-4253-9CB8-7E9592CEEE14}" type="slidenum">
              <a:rPr lang="en-US" altLang="zh-CN" smtClean="0"/>
              <a:pPr>
                <a:defRPr/>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pPr>
              <a:defRPr/>
            </a:pPr>
            <a:fld id="{02F81ED2-C372-45A2-840D-921F15670ECA}"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pPr>
              <a:defRPr/>
            </a:pPr>
            <a:fld id="{C9E9B169-AEBF-4801-81A3-653735F90153}" type="slidenum">
              <a:rPr lang="en-US" altLang="zh-CN" smtClean="0"/>
              <a:pPr>
                <a:defRPr/>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a:t>Click to edit Master title style</a:t>
            </a:r>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pPr>
              <a:defRPr/>
            </a:pPr>
            <a:fld id="{2430EDD0-D21D-4869-8A28-402607DD77BF}" type="slidenum">
              <a:rPr lang="en-US" altLang="zh-CN" smtClean="0"/>
              <a:pPr>
                <a:defRPr/>
              </a:pPr>
              <a:t>‹#›</a:t>
            </a:fld>
            <a:endParaRPr lang="en-US" altLang="zh-CN"/>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pPr>
              <a:defRPr/>
            </a:pPr>
            <a:fld id="{398AE2C5-D883-45FD-A1C1-E028AA86D662}" type="datetime1">
              <a:rPr lang="en-US" altLang="zh-CN" smtClean="0"/>
              <a:t>1/12/23</a:t>
            </a:fld>
            <a:endParaRPr lang="en-US" altLang="zh-CN"/>
          </a:p>
        </p:txBody>
      </p:sp>
      <p:sp>
        <p:nvSpPr>
          <p:cNvPr id="6" name="Footer Placeholder 5"/>
          <p:cNvSpPr>
            <a:spLocks noGrp="1"/>
          </p:cNvSpPr>
          <p:nvPr>
            <p:ph type="ftr" sz="quarter" idx="11"/>
          </p:nvPr>
        </p:nvSpPr>
        <p:spPr>
          <a:xfrm>
            <a:off x="301752" y="6410848"/>
            <a:ext cx="3383280" cy="365760"/>
          </a:xfrm>
        </p:spPr>
        <p:txBody>
          <a:bodyPr/>
          <a:lstStyle/>
          <a:p>
            <a:pPr>
              <a:defRPr/>
            </a:pPr>
            <a:r>
              <a:rPr lang="en-US" altLang="zh-CN"/>
              <a:t>Martin p</a:t>
            </a: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pPr>
              <a:defRPr/>
            </a:pPr>
            <a:fld id="{51859FCE-D9AC-4E33-8167-77CD9DE8B570}" type="slidenum">
              <a:rPr lang="en-US" altLang="zh-CN" smtClean="0"/>
              <a:pPr>
                <a:defRPr/>
              </a:pPr>
              <a:t>‹#›</a:t>
            </a:fld>
            <a:endParaRPr lang="en-US" altLang="zh-CN"/>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a:t>Click to edit Master title style</a:t>
            </a:r>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pPr>
              <a:defRPr/>
            </a:pPr>
            <a:fld id="{FCB03AF9-96E9-4AB2-972D-937DFCF15A52}" type="datetime1">
              <a:rPr lang="en-US" altLang="zh-CN" smtClean="0"/>
              <a:t>1/12/23</a:t>
            </a:fld>
            <a:endParaRPr lang="en-US" altLang="zh-CN"/>
          </a:p>
        </p:txBody>
      </p:sp>
      <p:sp>
        <p:nvSpPr>
          <p:cNvPr id="6" name="Footer Placeholder 5"/>
          <p:cNvSpPr>
            <a:spLocks noGrp="1"/>
          </p:cNvSpPr>
          <p:nvPr>
            <p:ph type="ftr" sz="quarter" idx="11"/>
          </p:nvPr>
        </p:nvSpPr>
        <p:spPr>
          <a:xfrm>
            <a:off x="301752" y="6410848"/>
            <a:ext cx="3584448" cy="365760"/>
          </a:xfrm>
        </p:spPr>
        <p:txBody>
          <a:bodyPr/>
          <a:lstStyle/>
          <a:p>
            <a:pPr>
              <a:defRPr/>
            </a:pPr>
            <a:r>
              <a:rPr lang="en-US" altLang="zh-CN"/>
              <a:t>Martin p</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fld id="{90A5F760-A981-4084-BF13-2BEC2D5D4A45}" type="datetime1">
              <a:rPr lang="en-US" altLang="zh-CN" smtClean="0"/>
              <a:t>1/12/23</a:t>
            </a:fld>
            <a:endParaRPr lang="en-US" altLang="zh-CN"/>
          </a:p>
        </p:txBody>
      </p:sp>
      <p:sp>
        <p:nvSpPr>
          <p:cNvPr id="5" name="Footer Placeholder 4"/>
          <p:cNvSpPr>
            <a:spLocks noGrp="1"/>
          </p:cNvSpPr>
          <p:nvPr>
            <p:ph type="ftr" sz="quarter" idx="11"/>
          </p:nvPr>
        </p:nvSpPr>
        <p:spPr/>
        <p:txBody>
          <a:bodyPr/>
          <a:lstStyle/>
          <a:p>
            <a:pPr>
              <a:defRPr/>
            </a:pPr>
            <a:r>
              <a:rPr lang="en-US" altLang="zh-CN"/>
              <a:t>Martin p</a:t>
            </a:r>
          </a:p>
        </p:txBody>
      </p:sp>
      <p:sp>
        <p:nvSpPr>
          <p:cNvPr id="6" name="Slide Number Placeholder 5"/>
          <p:cNvSpPr>
            <a:spLocks noGrp="1"/>
          </p:cNvSpPr>
          <p:nvPr>
            <p:ph type="sldNum" sz="quarter" idx="12"/>
          </p:nvPr>
        </p:nvSpPr>
        <p:spPr/>
        <p:txBody>
          <a:bodyPr/>
          <a:lstStyle/>
          <a:p>
            <a:pPr>
              <a:defRPr/>
            </a:pPr>
            <a:fld id="{0EC3A4DB-964F-4775-BD12-9E57CBBF8439}" type="slidenum">
              <a:rPr lang="en-US" altLang="zh-CN" smtClean="0"/>
              <a:pPr>
                <a:defRPr/>
              </a:pPr>
              <a:t>‹#›</a:t>
            </a:fld>
            <a:endParaRPr lang="en-US" altLang="zh-CN"/>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pPr>
              <a:defRPr/>
            </a:pPr>
            <a:fld id="{7BB7DFB1-7FE3-4596-BADF-30D71492721D}" type="slidenum">
              <a:rPr lang="en-US" altLang="zh-CN" smtClean="0"/>
              <a:pPr>
                <a:defRPr/>
              </a:pPr>
              <a:t>‹#›</a:t>
            </a:fld>
            <a:endParaRPr lang="en-US" altLang="zh-CN"/>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fld id="{9CA734BC-A3A2-4372-8646-9555CE23E084}" type="datetime1">
              <a:rPr lang="en-US" altLang="zh-CN" smtClean="0"/>
              <a:t>1/12/23</a:t>
            </a:fld>
            <a:endParaRPr lang="en-US" altLang="zh-CN"/>
          </a:p>
        </p:txBody>
      </p:sp>
      <p:sp>
        <p:nvSpPr>
          <p:cNvPr id="5" name="Footer Placeholder 4"/>
          <p:cNvSpPr>
            <a:spLocks noGrp="1"/>
          </p:cNvSpPr>
          <p:nvPr>
            <p:ph type="ftr" sz="quarter" idx="11"/>
          </p:nvPr>
        </p:nvSpPr>
        <p:spPr/>
        <p:txBody>
          <a:bodyPr/>
          <a:lstStyle/>
          <a:p>
            <a:pPr>
              <a:defRPr/>
            </a:pPr>
            <a:r>
              <a:rPr lang="en-US" altLang="zh-CN"/>
              <a:t>Martin p</a:t>
            </a:r>
          </a:p>
        </p:txBody>
      </p:sp>
      <p:sp>
        <p:nvSpPr>
          <p:cNvPr id="2" name="Vertical Title 1"/>
          <p:cNvSpPr>
            <a:spLocks noGrp="1"/>
          </p:cNvSpPr>
          <p:nvPr>
            <p:ph type="title" orient="vert"/>
          </p:nvPr>
        </p:nvSpPr>
        <p:spPr>
          <a:xfrm>
            <a:off x="7391400" y="304801"/>
            <a:ext cx="1447800" cy="5851525"/>
          </a:xfrm>
        </p:spPr>
        <p:txBody>
          <a:bodyPr vert="eaVert"/>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4"/>
          <p:cNvSpPr>
            <a:spLocks noGrp="1" noChangeArrowheads="1"/>
          </p:cNvSpPr>
          <p:nvPr>
            <p:ph type="dt" sz="half" idx="10"/>
          </p:nvPr>
        </p:nvSpPr>
        <p:spPr>
          <a:ln/>
        </p:spPr>
        <p:txBody>
          <a:bodyPr/>
          <a:lstStyle>
            <a:lvl1pPr>
              <a:defRPr/>
            </a:lvl1pPr>
          </a:lstStyle>
          <a:p>
            <a:pPr>
              <a:defRPr/>
            </a:pPr>
            <a:fld id="{DB1E2209-5C41-4FA3-9B62-1D1BF0DD5902}" type="datetime1">
              <a:rPr lang="en-US" altLang="zh-CN" smtClean="0"/>
              <a:t>1/12/23</a:t>
            </a:fld>
            <a:endParaRPr lang="en-US" altLang="zh-CN"/>
          </a:p>
        </p:txBody>
      </p:sp>
      <p:sp>
        <p:nvSpPr>
          <p:cNvPr id="6" name="Rectangle 25"/>
          <p:cNvSpPr>
            <a:spLocks noGrp="1" noChangeArrowheads="1"/>
          </p:cNvSpPr>
          <p:nvPr>
            <p:ph type="ftr" sz="quarter" idx="11"/>
          </p:nvPr>
        </p:nvSpPr>
        <p:spPr>
          <a:ln/>
        </p:spPr>
        <p:txBody>
          <a:bodyPr/>
          <a:lstStyle>
            <a:lvl1pPr>
              <a:defRPr/>
            </a:lvl1pPr>
          </a:lstStyle>
          <a:p>
            <a:pPr>
              <a:defRPr/>
            </a:pPr>
            <a:r>
              <a:rPr lang="en-US" altLang="zh-CN"/>
              <a:t>Martin p</a:t>
            </a:r>
          </a:p>
        </p:txBody>
      </p:sp>
      <p:sp>
        <p:nvSpPr>
          <p:cNvPr id="7" name="Rectangle 26"/>
          <p:cNvSpPr>
            <a:spLocks noGrp="1" noChangeArrowheads="1"/>
          </p:cNvSpPr>
          <p:nvPr>
            <p:ph type="sldNum" sz="quarter" idx="12"/>
          </p:nvPr>
        </p:nvSpPr>
        <p:spPr>
          <a:ln/>
        </p:spPr>
        <p:txBody>
          <a:bodyPr/>
          <a:lstStyle>
            <a:lvl1pPr>
              <a:defRPr/>
            </a:lvl1pPr>
          </a:lstStyle>
          <a:p>
            <a:pPr>
              <a:defRPr/>
            </a:pPr>
            <a:fld id="{13D799D8-DA2A-422F-8E70-49E01E956A1C}" type="slidenum">
              <a:rPr lang="en-US" altLang="zh-CN"/>
              <a:pPr>
                <a:defRPr/>
              </a:pPr>
              <a:t>‹#›</a:t>
            </a:fld>
            <a:endParaRPr lang="en-US" altLang="zh-CN"/>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en-US"/>
              <a:t>Click to edit Master title style</a:t>
            </a:r>
          </a:p>
        </p:txBody>
      </p:sp>
      <p:sp>
        <p:nvSpPr>
          <p:cNvPr id="3" name="Table Placeholder 2"/>
          <p:cNvSpPr>
            <a:spLocks noGrp="1"/>
          </p:cNvSpPr>
          <p:nvPr>
            <p:ph type="tbl" idx="1"/>
          </p:nvPr>
        </p:nvSpPr>
        <p:spPr>
          <a:xfrm>
            <a:off x="457200" y="1600200"/>
            <a:ext cx="8229600" cy="4495800"/>
          </a:xfrm>
        </p:spPr>
        <p:txBody>
          <a:bodyPr/>
          <a:lstStyle/>
          <a:p>
            <a:pPr lvl="0"/>
            <a:endParaRPr lang="en-US" noProof="0"/>
          </a:p>
        </p:txBody>
      </p:sp>
      <p:sp>
        <p:nvSpPr>
          <p:cNvPr id="4" name="Rectangle 24"/>
          <p:cNvSpPr>
            <a:spLocks noGrp="1" noChangeArrowheads="1"/>
          </p:cNvSpPr>
          <p:nvPr>
            <p:ph type="dt" sz="half" idx="10"/>
          </p:nvPr>
        </p:nvSpPr>
        <p:spPr>
          <a:ln/>
        </p:spPr>
        <p:txBody>
          <a:bodyPr/>
          <a:lstStyle>
            <a:lvl1pPr>
              <a:defRPr/>
            </a:lvl1pPr>
          </a:lstStyle>
          <a:p>
            <a:pPr>
              <a:defRPr/>
            </a:pPr>
            <a:fld id="{865E7616-A792-4E35-9340-9383E7D7B7B4}" type="datetime1">
              <a:rPr lang="en-US" altLang="zh-CN" smtClean="0"/>
              <a:t>1/12/23</a:t>
            </a:fld>
            <a:endParaRPr lang="en-US" altLang="zh-CN"/>
          </a:p>
        </p:txBody>
      </p:sp>
      <p:sp>
        <p:nvSpPr>
          <p:cNvPr id="5" name="Rectangle 25"/>
          <p:cNvSpPr>
            <a:spLocks noGrp="1" noChangeArrowheads="1"/>
          </p:cNvSpPr>
          <p:nvPr>
            <p:ph type="ftr" sz="quarter" idx="11"/>
          </p:nvPr>
        </p:nvSpPr>
        <p:spPr>
          <a:ln/>
        </p:spPr>
        <p:txBody>
          <a:bodyPr/>
          <a:lstStyle>
            <a:lvl1pPr>
              <a:defRPr/>
            </a:lvl1pPr>
          </a:lstStyle>
          <a:p>
            <a:pPr>
              <a:defRPr/>
            </a:pPr>
            <a:r>
              <a:rPr lang="en-US" altLang="zh-CN"/>
              <a:t>Martin p</a:t>
            </a:r>
          </a:p>
        </p:txBody>
      </p:sp>
      <p:sp>
        <p:nvSpPr>
          <p:cNvPr id="6" name="Rectangle 26"/>
          <p:cNvSpPr>
            <a:spLocks noGrp="1" noChangeArrowheads="1"/>
          </p:cNvSpPr>
          <p:nvPr>
            <p:ph type="sldNum" sz="quarter" idx="12"/>
          </p:nvPr>
        </p:nvSpPr>
        <p:spPr>
          <a:ln/>
        </p:spPr>
        <p:txBody>
          <a:bodyPr/>
          <a:lstStyle>
            <a:lvl1pPr>
              <a:defRPr/>
            </a:lvl1pPr>
          </a:lstStyle>
          <a:p>
            <a:pPr>
              <a:defRPr/>
            </a:pPr>
            <a:fld id="{C05662A4-1F15-464E-9961-CE79AEA6BA10}" type="slidenum">
              <a:rPr lang="en-US" altLang="zh-CN"/>
              <a:pPr>
                <a:defRPr/>
              </a:pPr>
              <a:t>‹#›</a:t>
            </a:fld>
            <a:endParaRPr lang="en-US" altLang="zh-CN"/>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4648200" y="1600200"/>
            <a:ext cx="4038600" cy="4495800"/>
          </a:xfrm>
        </p:spPr>
        <p:txBody>
          <a:bodyPr/>
          <a:lstStyle/>
          <a:p>
            <a:pPr lvl="0"/>
            <a:endParaRPr lang="en-US" noProof="0"/>
          </a:p>
        </p:txBody>
      </p:sp>
      <p:sp>
        <p:nvSpPr>
          <p:cNvPr id="5" name="Rectangle 24"/>
          <p:cNvSpPr>
            <a:spLocks noGrp="1" noChangeArrowheads="1"/>
          </p:cNvSpPr>
          <p:nvPr>
            <p:ph type="dt" sz="half" idx="10"/>
          </p:nvPr>
        </p:nvSpPr>
        <p:spPr>
          <a:ln/>
        </p:spPr>
        <p:txBody>
          <a:bodyPr/>
          <a:lstStyle>
            <a:lvl1pPr>
              <a:defRPr/>
            </a:lvl1pPr>
          </a:lstStyle>
          <a:p>
            <a:pPr>
              <a:defRPr/>
            </a:pPr>
            <a:fld id="{2F28FAE6-97C0-4B1E-A7A2-E20BC1AB2BDB}" type="datetime1">
              <a:rPr lang="en-US" altLang="zh-CN" smtClean="0"/>
              <a:t>1/12/23</a:t>
            </a:fld>
            <a:endParaRPr lang="en-US" altLang="zh-CN"/>
          </a:p>
        </p:txBody>
      </p:sp>
      <p:sp>
        <p:nvSpPr>
          <p:cNvPr id="6" name="Rectangle 25"/>
          <p:cNvSpPr>
            <a:spLocks noGrp="1" noChangeArrowheads="1"/>
          </p:cNvSpPr>
          <p:nvPr>
            <p:ph type="ftr" sz="quarter" idx="11"/>
          </p:nvPr>
        </p:nvSpPr>
        <p:spPr>
          <a:ln/>
        </p:spPr>
        <p:txBody>
          <a:bodyPr/>
          <a:lstStyle>
            <a:lvl1pPr>
              <a:defRPr/>
            </a:lvl1pPr>
          </a:lstStyle>
          <a:p>
            <a:pPr>
              <a:defRPr/>
            </a:pPr>
            <a:r>
              <a:rPr lang="en-US" altLang="zh-CN"/>
              <a:t>Martin p</a:t>
            </a:r>
          </a:p>
        </p:txBody>
      </p:sp>
      <p:sp>
        <p:nvSpPr>
          <p:cNvPr id="7" name="Rectangle 26"/>
          <p:cNvSpPr>
            <a:spLocks noGrp="1" noChangeArrowheads="1"/>
          </p:cNvSpPr>
          <p:nvPr>
            <p:ph type="sldNum" sz="quarter" idx="12"/>
          </p:nvPr>
        </p:nvSpPr>
        <p:spPr>
          <a:ln/>
        </p:spPr>
        <p:txBody>
          <a:bodyPr/>
          <a:lstStyle>
            <a:lvl1pPr>
              <a:defRPr/>
            </a:lvl1pPr>
          </a:lstStyle>
          <a:p>
            <a:pPr>
              <a:defRPr/>
            </a:pPr>
            <a:fld id="{1E2ED0C9-BC6B-46EA-BAA4-FB49EA7AB701}" type="slidenum">
              <a:rPr lang="en-US" altLang="zh-CN"/>
              <a:pPr>
                <a:defRPr/>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pPr>
              <a:defRPr/>
            </a:pPr>
            <a:fld id="{9CC92608-20C9-48FD-9205-0DA697878FEE}" type="datetime1">
              <a:rPr lang="en-US" altLang="zh-CN" smtClean="0"/>
              <a:t>1/12/23</a:t>
            </a:fld>
            <a:endParaRPr lang="en-US" altLang="zh-CN"/>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pPr>
              <a:defRPr/>
            </a:pPr>
            <a:r>
              <a:rPr lang="en-US" altLang="zh-CN"/>
              <a:t>Martin p</a:t>
            </a:r>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pPr>
              <a:defRPr/>
            </a:pPr>
            <a:fld id="{DE753C10-3A19-4E9C-ADDA-EC9E645AD8B4}" type="slidenum">
              <a:rPr lang="en-US" altLang="zh-CN" smtClean="0"/>
              <a:pPr>
                <a:defRPr/>
              </a:pPr>
              <a:t>‹#›</a:t>
            </a:fld>
            <a:endParaRPr lang="en-US" altLang="zh-CN"/>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a:t>Click to edit Master title style</a:t>
            </a:r>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Lst>
  <p:hf hdr="0"/>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hyperlink" Target="http://www.iusb.edu/"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mailto:vkwong@iusb.edu"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iusb.edu/" TargetMode="External"/><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p:txBody>
          <a:bodyPr/>
          <a:lstStyle/>
          <a:p>
            <a:pPr eaLnBrk="1" hangingPunct="1">
              <a:defRPr/>
            </a:pPr>
            <a:r>
              <a:rPr lang="en-US" altLang="zh-CN"/>
              <a:t>Vincci Kwong</a:t>
            </a:r>
          </a:p>
          <a:p>
            <a:pPr eaLnBrk="1" hangingPunct="1">
              <a:defRPr/>
            </a:pPr>
            <a:r>
              <a:rPr lang="en-US" altLang="zh-CN" sz="2400"/>
              <a:t>Reference/Instruction Librarian</a:t>
            </a:r>
          </a:p>
        </p:txBody>
      </p:sp>
      <p:sp>
        <p:nvSpPr>
          <p:cNvPr id="2050" name="Rectangle 2"/>
          <p:cNvSpPr>
            <a:spLocks noGrp="1" noChangeArrowheads="1"/>
          </p:cNvSpPr>
          <p:nvPr>
            <p:ph type="ctrTitle"/>
          </p:nvPr>
        </p:nvSpPr>
        <p:spPr/>
        <p:txBody>
          <a:bodyPr/>
          <a:lstStyle/>
          <a:p>
            <a:pPr eaLnBrk="1" hangingPunct="1">
              <a:defRPr/>
            </a:pPr>
            <a:r>
              <a:rPr lang="en-US" altLang="zh-CN"/>
              <a:t>Introduction to HTML</a:t>
            </a:r>
          </a:p>
        </p:txBody>
      </p:sp>
      <p:sp>
        <p:nvSpPr>
          <p:cNvPr id="2" name="Date Placeholder 1"/>
          <p:cNvSpPr>
            <a:spLocks noGrp="1"/>
          </p:cNvSpPr>
          <p:nvPr>
            <p:ph type="dt" sz="half" idx="10"/>
          </p:nvPr>
        </p:nvSpPr>
        <p:spPr/>
        <p:txBody>
          <a:bodyPr/>
          <a:lstStyle/>
          <a:p>
            <a:pPr>
              <a:defRPr/>
            </a:pPr>
            <a:fld id="{09E9B10B-A113-4179-956D-7C10C55F7407}"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p:txBody>
          <a:bodyPr/>
          <a:lstStyle/>
          <a:p>
            <a:pPr>
              <a:defRPr/>
            </a:pPr>
            <a:fld id="{09F667D2-9240-4273-8B45-A6A9820FB871}" type="slidenum">
              <a:rPr lang="en-US" altLang="zh-CN" smtClean="0"/>
              <a:pPr>
                <a:defRPr/>
              </a:pPr>
              <a:t>1</a:t>
            </a:fld>
            <a:endParaRPr lang="en-US" altLang="zh-CN"/>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defRPr/>
            </a:pPr>
            <a:r>
              <a:rPr lang="en-US" altLang="zh-CN"/>
              <a:t>What is HTML?</a:t>
            </a:r>
          </a:p>
        </p:txBody>
      </p:sp>
      <p:sp>
        <p:nvSpPr>
          <p:cNvPr id="5123" name="Rectangle 3"/>
          <p:cNvSpPr>
            <a:spLocks noGrp="1" noChangeArrowheads="1"/>
          </p:cNvSpPr>
          <p:nvPr>
            <p:ph sz="quarter" idx="1"/>
          </p:nvPr>
        </p:nvSpPr>
        <p:spPr/>
        <p:txBody>
          <a:bodyPr/>
          <a:lstStyle/>
          <a:p>
            <a:pPr eaLnBrk="1" hangingPunct="1"/>
            <a:r>
              <a:rPr lang="en-US" altLang="zh-CN" i="1">
                <a:solidFill>
                  <a:schemeClr val="accent2"/>
                </a:solidFill>
              </a:rPr>
              <a:t>H</a:t>
            </a:r>
            <a:r>
              <a:rPr lang="en-US" altLang="zh-CN"/>
              <a:t>yper </a:t>
            </a:r>
            <a:r>
              <a:rPr lang="en-US" altLang="zh-CN" i="1">
                <a:solidFill>
                  <a:schemeClr val="accent2"/>
                </a:solidFill>
              </a:rPr>
              <a:t>T</a:t>
            </a:r>
            <a:r>
              <a:rPr lang="en-US" altLang="zh-CN"/>
              <a:t>ext </a:t>
            </a:r>
            <a:r>
              <a:rPr lang="en-US" altLang="zh-CN" i="1">
                <a:solidFill>
                  <a:schemeClr val="accent2"/>
                </a:solidFill>
              </a:rPr>
              <a:t>M</a:t>
            </a:r>
            <a:r>
              <a:rPr lang="en-US" altLang="zh-CN"/>
              <a:t>arkup </a:t>
            </a:r>
            <a:r>
              <a:rPr lang="en-US" altLang="zh-CN" i="1">
                <a:solidFill>
                  <a:schemeClr val="accent2"/>
                </a:solidFill>
              </a:rPr>
              <a:t>L</a:t>
            </a:r>
            <a:r>
              <a:rPr lang="en-US" altLang="zh-CN"/>
              <a:t>anguage</a:t>
            </a:r>
          </a:p>
          <a:p>
            <a:pPr eaLnBrk="1" hangingPunct="1"/>
            <a:r>
              <a:rPr lang="en-US" altLang="zh-CN"/>
              <a:t>A markup language designed for the creation of web pages and other information viewable in a browser</a:t>
            </a:r>
          </a:p>
          <a:p>
            <a:pPr eaLnBrk="1" hangingPunct="1"/>
            <a:r>
              <a:rPr lang="en-US" altLang="zh-CN"/>
              <a:t>The basic language used to write web pages</a:t>
            </a:r>
          </a:p>
          <a:p>
            <a:pPr eaLnBrk="1" hangingPunct="1"/>
            <a:r>
              <a:rPr lang="en-US" altLang="zh-CN"/>
              <a:t>File extension: .htm, .html</a:t>
            </a:r>
          </a:p>
        </p:txBody>
      </p:sp>
      <p:sp>
        <p:nvSpPr>
          <p:cNvPr id="2" name="Date Placeholder 1"/>
          <p:cNvSpPr>
            <a:spLocks noGrp="1"/>
          </p:cNvSpPr>
          <p:nvPr>
            <p:ph type="dt" sz="half" idx="10"/>
          </p:nvPr>
        </p:nvSpPr>
        <p:spPr/>
        <p:txBody>
          <a:bodyPr/>
          <a:lstStyle/>
          <a:p>
            <a:pPr>
              <a:defRPr/>
            </a:pPr>
            <a:fld id="{67FC5AD6-73E0-4A6E-8DF7-446B4D7F323C}"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p:txBody>
          <a:bodyPr/>
          <a:lstStyle/>
          <a:p>
            <a:pPr>
              <a:defRPr/>
            </a:pPr>
            <a:fld id="{1220888D-E53E-42C6-AA3D-ADCB504986A7}" type="slidenum">
              <a:rPr lang="en-US" altLang="zh-CN" smtClean="0"/>
              <a:pPr>
                <a:defRPr/>
              </a:pPr>
              <a:t>2</a:t>
            </a:fld>
            <a:endParaRPr lang="en-US" altLang="zh-CN"/>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pPr eaLnBrk="1" hangingPunct="1">
              <a:defRPr/>
            </a:pPr>
            <a:r>
              <a:rPr lang="en-US" altLang="zh-CN"/>
              <a:t>How is a HTML File Looks Like</a:t>
            </a:r>
          </a:p>
        </p:txBody>
      </p:sp>
      <p:pic>
        <p:nvPicPr>
          <p:cNvPr id="6147" name="Picture 5" descr="code"/>
          <p:cNvPicPr>
            <a:picLocks noChangeAspect="1" noChangeArrowheads="1"/>
          </p:cNvPicPr>
          <p:nvPr/>
        </p:nvPicPr>
        <p:blipFill>
          <a:blip r:embed="rId3"/>
          <a:srcRect/>
          <a:stretch>
            <a:fillRect/>
          </a:stretch>
        </p:blipFill>
        <p:spPr bwMode="auto">
          <a:xfrm>
            <a:off x="1676400" y="1371600"/>
            <a:ext cx="5637213" cy="5486400"/>
          </a:xfrm>
          <a:prstGeom prst="rect">
            <a:avLst/>
          </a:prstGeom>
          <a:noFill/>
          <a:ln w="9525">
            <a:noFill/>
            <a:miter lim="800000"/>
            <a:headEnd/>
            <a:tailEnd/>
          </a:ln>
        </p:spPr>
      </p:pic>
      <p:sp>
        <p:nvSpPr>
          <p:cNvPr id="2" name="Date Placeholder 1"/>
          <p:cNvSpPr>
            <a:spLocks noGrp="1"/>
          </p:cNvSpPr>
          <p:nvPr>
            <p:ph type="dt" sz="half" idx="10"/>
          </p:nvPr>
        </p:nvSpPr>
        <p:spPr/>
        <p:txBody>
          <a:bodyPr/>
          <a:lstStyle/>
          <a:p>
            <a:pPr>
              <a:defRPr/>
            </a:pPr>
            <a:fld id="{1D8F0BB5-32FD-44ED-B8CC-EF3833C8E35B}"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p:txBody>
          <a:bodyPr/>
          <a:lstStyle/>
          <a:p>
            <a:pPr>
              <a:defRPr/>
            </a:pPr>
            <a:fld id="{1220888D-E53E-42C6-AA3D-ADCB504986A7}" type="slidenum">
              <a:rPr lang="en-US" altLang="zh-CN" smtClean="0"/>
              <a:pPr>
                <a:defRPr/>
              </a:pPr>
              <a:t>3</a:t>
            </a:fld>
            <a:endParaRPr lang="en-US" altLang="zh-CN"/>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pPr eaLnBrk="1" hangingPunct="1">
              <a:defRPr/>
            </a:pPr>
            <a:r>
              <a:rPr lang="en-US" altLang="zh-CN"/>
              <a:t>Creating a HTML File</a:t>
            </a:r>
          </a:p>
        </p:txBody>
      </p:sp>
      <p:sp>
        <p:nvSpPr>
          <p:cNvPr id="7171" name="Rectangle 3"/>
          <p:cNvSpPr>
            <a:spLocks noGrp="1" noChangeArrowheads="1"/>
          </p:cNvSpPr>
          <p:nvPr>
            <p:ph sz="quarter" idx="1"/>
          </p:nvPr>
        </p:nvSpPr>
        <p:spPr>
          <a:xfrm>
            <a:off x="457200" y="1371600"/>
            <a:ext cx="8229600" cy="4495800"/>
          </a:xfrm>
        </p:spPr>
        <p:txBody>
          <a:bodyPr/>
          <a:lstStyle/>
          <a:p>
            <a:pPr marL="609600" indent="-609600" eaLnBrk="1" hangingPunct="1">
              <a:buFontTx/>
              <a:buAutoNum type="arabicPeriod"/>
            </a:pPr>
            <a:r>
              <a:rPr lang="en-US"/>
              <a:t>Open Notepad</a:t>
            </a:r>
          </a:p>
          <a:p>
            <a:pPr marL="609600" indent="-609600" eaLnBrk="1" hangingPunct="1">
              <a:buFontTx/>
              <a:buAutoNum type="arabicPeriod"/>
            </a:pPr>
            <a:r>
              <a:rPr lang="en-US"/>
              <a:t>Click on File -&gt; Save as…</a:t>
            </a:r>
          </a:p>
          <a:p>
            <a:pPr marL="609600" indent="-609600" eaLnBrk="1" hangingPunct="1">
              <a:buFontTx/>
              <a:buAutoNum type="arabicPeriod"/>
            </a:pPr>
            <a:r>
              <a:rPr lang="en-US"/>
              <a:t>In the File name pull-down box, type in webpage.html</a:t>
            </a:r>
          </a:p>
          <a:p>
            <a:pPr marL="609600" indent="-609600" eaLnBrk="1" hangingPunct="1">
              <a:buFontTx/>
              <a:buAutoNum type="arabicPeriod"/>
            </a:pPr>
            <a:r>
              <a:rPr lang="en-US"/>
              <a:t>Click on Save</a:t>
            </a:r>
          </a:p>
          <a:p>
            <a:pPr marL="609600" indent="-609600" eaLnBrk="1" hangingPunct="1">
              <a:buFontTx/>
              <a:buAutoNum type="arabicPeriod"/>
            </a:pPr>
            <a:r>
              <a:rPr lang="en-US"/>
              <a:t>Type in content for your file</a:t>
            </a:r>
          </a:p>
          <a:p>
            <a:pPr marL="609600" indent="-609600" eaLnBrk="1" hangingPunct="1">
              <a:buFontTx/>
              <a:buAutoNum type="arabicPeriod"/>
            </a:pPr>
            <a:r>
              <a:rPr lang="en-US"/>
              <a:t>Once you finished the content, click on File -&gt; Save</a:t>
            </a:r>
          </a:p>
        </p:txBody>
      </p:sp>
      <p:sp>
        <p:nvSpPr>
          <p:cNvPr id="2" name="Date Placeholder 1"/>
          <p:cNvSpPr>
            <a:spLocks noGrp="1"/>
          </p:cNvSpPr>
          <p:nvPr>
            <p:ph type="dt" sz="half" idx="10"/>
          </p:nvPr>
        </p:nvSpPr>
        <p:spPr/>
        <p:txBody>
          <a:bodyPr/>
          <a:lstStyle/>
          <a:p>
            <a:pPr>
              <a:defRPr/>
            </a:pPr>
            <a:fld id="{A83C3BB5-D159-4AFD-8E9E-9511367A7FF0}"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p:txBody>
          <a:bodyPr/>
          <a:lstStyle/>
          <a:p>
            <a:pPr>
              <a:defRPr/>
            </a:pPr>
            <a:fld id="{1220888D-E53E-42C6-AA3D-ADCB504986A7}" type="slidenum">
              <a:rPr lang="en-US" altLang="zh-CN" smtClean="0"/>
              <a:pPr>
                <a:defRPr/>
              </a:pPr>
              <a:t>4</a:t>
            </a:fld>
            <a:endParaRPr lang="en-US" altLang="zh-CN"/>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defRPr/>
            </a:pPr>
            <a:r>
              <a:rPr lang="en-US" altLang="zh-CN"/>
              <a:t>HTML Tags</a:t>
            </a:r>
          </a:p>
        </p:txBody>
      </p:sp>
      <p:sp>
        <p:nvSpPr>
          <p:cNvPr id="8195" name="Rectangle 3"/>
          <p:cNvSpPr>
            <a:spLocks noGrp="1" noChangeArrowheads="1"/>
          </p:cNvSpPr>
          <p:nvPr>
            <p:ph type="body" sz="half" idx="1"/>
          </p:nvPr>
        </p:nvSpPr>
        <p:spPr>
          <a:xfrm>
            <a:off x="457200" y="1600200"/>
            <a:ext cx="7848600" cy="4495800"/>
          </a:xfrm>
        </p:spPr>
        <p:txBody>
          <a:bodyPr/>
          <a:lstStyle/>
          <a:p>
            <a:pPr eaLnBrk="1" hangingPunct="1">
              <a:lnSpc>
                <a:spcPct val="90000"/>
              </a:lnSpc>
            </a:pPr>
            <a:r>
              <a:rPr lang="en-US" altLang="zh-CN" sz="2800"/>
              <a:t>For example: &lt;b&gt;, &lt;font&gt;,&lt;title&gt;, &lt;p&gt; etc.</a:t>
            </a:r>
          </a:p>
          <a:p>
            <a:pPr eaLnBrk="1" hangingPunct="1">
              <a:lnSpc>
                <a:spcPct val="90000"/>
              </a:lnSpc>
            </a:pPr>
            <a:r>
              <a:rPr lang="en-US" altLang="zh-CN" sz="2800"/>
              <a:t>Tag usually goes with pair: an open tag (&lt;b&gt;) and an end tag (&lt;\b&gt;)</a:t>
            </a:r>
          </a:p>
          <a:p>
            <a:pPr eaLnBrk="1" hangingPunct="1">
              <a:lnSpc>
                <a:spcPct val="90000"/>
              </a:lnSpc>
              <a:buFontTx/>
              <a:buNone/>
            </a:pPr>
            <a:endParaRPr lang="en-US" altLang="zh-CN" sz="2800"/>
          </a:p>
          <a:p>
            <a:pPr eaLnBrk="1" hangingPunct="1">
              <a:lnSpc>
                <a:spcPct val="90000"/>
              </a:lnSpc>
              <a:buFontTx/>
              <a:buNone/>
            </a:pPr>
            <a:r>
              <a:rPr lang="en-US" altLang="zh-CN" sz="2800"/>
              <a:t>	</a:t>
            </a:r>
          </a:p>
          <a:p>
            <a:pPr eaLnBrk="1" hangingPunct="1">
              <a:lnSpc>
                <a:spcPct val="90000"/>
              </a:lnSpc>
              <a:buFontTx/>
              <a:buNone/>
            </a:pPr>
            <a:endParaRPr lang="en-US" altLang="zh-CN" sz="2800"/>
          </a:p>
          <a:p>
            <a:pPr eaLnBrk="1" hangingPunct="1">
              <a:lnSpc>
                <a:spcPct val="90000"/>
              </a:lnSpc>
              <a:buFontTx/>
              <a:buNone/>
            </a:pPr>
            <a:endParaRPr lang="en-US" altLang="zh-CN" sz="2800"/>
          </a:p>
          <a:p>
            <a:pPr eaLnBrk="1" hangingPunct="1">
              <a:lnSpc>
                <a:spcPct val="90000"/>
              </a:lnSpc>
            </a:pPr>
            <a:r>
              <a:rPr lang="en-US" altLang="zh-CN" sz="2800"/>
              <a:t>Single tag: &lt;hr&gt;,&lt;br&gt;</a:t>
            </a:r>
          </a:p>
          <a:p>
            <a:pPr eaLnBrk="1" hangingPunct="1">
              <a:lnSpc>
                <a:spcPct val="90000"/>
              </a:lnSpc>
            </a:pPr>
            <a:r>
              <a:rPr lang="en-US" altLang="zh-CN" sz="2800"/>
              <a:t>Tags are NOT case sensitive</a:t>
            </a:r>
          </a:p>
        </p:txBody>
      </p:sp>
      <p:graphicFrame>
        <p:nvGraphicFramePr>
          <p:cNvPr id="4166" name="Group 70"/>
          <p:cNvGraphicFramePr>
            <a:graphicFrameLocks noGrp="1"/>
          </p:cNvGraphicFramePr>
          <p:nvPr>
            <p:ph sz="half" idx="2"/>
          </p:nvPr>
        </p:nvGraphicFramePr>
        <p:xfrm>
          <a:off x="1066800" y="3265488"/>
          <a:ext cx="6934200" cy="1116648"/>
        </p:xfrm>
        <a:graphic>
          <a:graphicData uri="http://schemas.openxmlformats.org/drawingml/2006/table">
            <a:tbl>
              <a:tblPr/>
              <a:tblGrid>
                <a:gridCol w="1733550">
                  <a:extLst>
                    <a:ext uri="{9D8B030D-6E8A-4147-A177-3AD203B41FA5}">
                      <a16:colId xmlns:a16="http://schemas.microsoft.com/office/drawing/2014/main" val="20000"/>
                    </a:ext>
                  </a:extLst>
                </a:gridCol>
                <a:gridCol w="1733550">
                  <a:extLst>
                    <a:ext uri="{9D8B030D-6E8A-4147-A177-3AD203B41FA5}">
                      <a16:colId xmlns:a16="http://schemas.microsoft.com/office/drawing/2014/main" val="20001"/>
                    </a:ext>
                  </a:extLst>
                </a:gridCol>
                <a:gridCol w="1733550">
                  <a:extLst>
                    <a:ext uri="{9D8B030D-6E8A-4147-A177-3AD203B41FA5}">
                      <a16:colId xmlns:a16="http://schemas.microsoft.com/office/drawing/2014/main" val="20002"/>
                    </a:ext>
                  </a:extLst>
                </a:gridCol>
                <a:gridCol w="1733550">
                  <a:extLst>
                    <a:ext uri="{9D8B030D-6E8A-4147-A177-3AD203B41FA5}">
                      <a16:colId xmlns:a16="http://schemas.microsoft.com/office/drawing/2014/main" val="20003"/>
                    </a:ext>
                  </a:extLst>
                </a:gridCol>
              </a:tblGrid>
              <a:tr h="228600">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1800" b="1" i="0" u="none" strike="noStrike" cap="none" normalizeH="0" baseline="0">
                          <a:ln>
                            <a:noFill/>
                          </a:ln>
                          <a:solidFill>
                            <a:schemeClr val="tx1"/>
                          </a:solidFill>
                          <a:effectLst/>
                          <a:latin typeface="Arial" charset="0"/>
                          <a:ea typeface="宋体" pitchFamily="2" charset="-122"/>
                        </a:rPr>
                        <a:t>Effect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1800" b="1" i="0" u="none" strike="noStrike" cap="none" normalizeH="0" baseline="0">
                          <a:ln>
                            <a:noFill/>
                          </a:ln>
                          <a:solidFill>
                            <a:schemeClr val="tx1"/>
                          </a:solidFill>
                          <a:effectLst/>
                          <a:latin typeface="Arial" charset="0"/>
                          <a:ea typeface="宋体" pitchFamily="2" charset="-122"/>
                        </a:rPr>
                        <a:t>Code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1800" b="1" i="0" u="none" strike="noStrike" cap="none" normalizeH="0" baseline="0">
                          <a:ln>
                            <a:noFill/>
                          </a:ln>
                          <a:solidFill>
                            <a:schemeClr val="tx1"/>
                          </a:solidFill>
                          <a:effectLst/>
                          <a:latin typeface="Arial" charset="0"/>
                          <a:ea typeface="宋体" pitchFamily="2" charset="-122"/>
                        </a:rPr>
                        <a:t>Code Used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1800" b="1" i="0" u="none" strike="noStrike" cap="none" normalizeH="0" baseline="0">
                          <a:ln>
                            <a:noFill/>
                          </a:ln>
                          <a:solidFill>
                            <a:schemeClr val="tx1"/>
                          </a:solidFill>
                          <a:effectLst/>
                          <a:latin typeface="Arial" charset="0"/>
                          <a:ea typeface="宋体" pitchFamily="2" charset="-122"/>
                        </a:rPr>
                        <a:t>What It Does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77825">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1800" b="0" i="0" u="none" strike="noStrike" cap="none" normalizeH="0" baseline="0">
                          <a:ln>
                            <a:noFill/>
                          </a:ln>
                          <a:solidFill>
                            <a:schemeClr val="tx1"/>
                          </a:solidFill>
                          <a:effectLst/>
                          <a:latin typeface="Arial" charset="0"/>
                          <a:ea typeface="宋体" pitchFamily="2" charset="-122"/>
                        </a:rPr>
                        <a:t>Bold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1800" b="0" i="0" u="none" strike="noStrike" cap="none" normalizeH="0" baseline="0">
                          <a:ln>
                            <a:noFill/>
                          </a:ln>
                          <a:solidFill>
                            <a:schemeClr val="tx1"/>
                          </a:solidFill>
                          <a:effectLst/>
                          <a:latin typeface="Arial" charset="0"/>
                          <a:ea typeface="宋体" pitchFamily="2" charset="-122"/>
                        </a:rPr>
                        <a:t>B</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1800" b="0" i="0" u="none" strike="noStrike" cap="none" normalizeH="0" baseline="0">
                          <a:ln>
                            <a:noFill/>
                          </a:ln>
                          <a:solidFill>
                            <a:schemeClr val="tx1"/>
                          </a:solidFill>
                          <a:effectLst/>
                          <a:latin typeface="Arial" charset="0"/>
                          <a:ea typeface="宋体" pitchFamily="2" charset="-122"/>
                        </a:rPr>
                        <a:t>&lt;B&gt;Bold&lt;/B&gt;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1800" b="1" i="0" u="none" strike="noStrike" cap="none" normalizeH="0" baseline="0">
                          <a:ln>
                            <a:noFill/>
                          </a:ln>
                          <a:solidFill>
                            <a:schemeClr val="tx1"/>
                          </a:solidFill>
                          <a:effectLst/>
                          <a:latin typeface="Arial" charset="0"/>
                          <a:ea typeface="宋体" pitchFamily="2" charset="-122"/>
                        </a:rPr>
                        <a:t>Bold</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73063">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1800" b="0" i="0" u="none" strike="noStrike" cap="none" normalizeH="0" baseline="0">
                          <a:ln>
                            <a:noFill/>
                          </a:ln>
                          <a:solidFill>
                            <a:schemeClr val="tx1"/>
                          </a:solidFill>
                          <a:effectLst/>
                          <a:latin typeface="Arial" charset="0"/>
                          <a:ea typeface="宋体" pitchFamily="2" charset="-122"/>
                        </a:rPr>
                        <a:t>Italic</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1800" b="0" i="0" u="none" strike="noStrike" cap="none" normalizeH="0" baseline="0">
                          <a:ln>
                            <a:noFill/>
                          </a:ln>
                          <a:solidFill>
                            <a:schemeClr val="tx1"/>
                          </a:solidFill>
                          <a:effectLst/>
                          <a:latin typeface="Arial" charset="0"/>
                          <a:ea typeface="宋体" pitchFamily="2" charset="-122"/>
                        </a:rPr>
                        <a:t>I</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1800" b="0" i="0" u="none" strike="noStrike" cap="none" normalizeH="0" baseline="0">
                          <a:ln>
                            <a:noFill/>
                          </a:ln>
                          <a:solidFill>
                            <a:schemeClr val="tx1"/>
                          </a:solidFill>
                          <a:effectLst/>
                          <a:latin typeface="Arial" charset="0"/>
                          <a:ea typeface="宋体" pitchFamily="2" charset="-122"/>
                        </a:rPr>
                        <a:t>&lt;I&gt;Italic&lt;/I&gt;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1800" b="0" i="1" u="none" strike="noStrike" cap="none" normalizeH="0" baseline="0">
                          <a:ln>
                            <a:noFill/>
                          </a:ln>
                          <a:solidFill>
                            <a:schemeClr val="tx1"/>
                          </a:solidFill>
                          <a:effectLst/>
                          <a:latin typeface="Arial" charset="0"/>
                          <a:ea typeface="宋体" pitchFamily="2" charset="-122"/>
                        </a:rPr>
                        <a:t>Italic</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2" name="Date Placeholder 1"/>
          <p:cNvSpPr>
            <a:spLocks noGrp="1"/>
          </p:cNvSpPr>
          <p:nvPr>
            <p:ph type="dt" sz="half" idx="10"/>
          </p:nvPr>
        </p:nvSpPr>
        <p:spPr/>
        <p:txBody>
          <a:bodyPr/>
          <a:lstStyle/>
          <a:p>
            <a:pPr>
              <a:defRPr/>
            </a:pPr>
            <a:fld id="{8EDF7A48-7AD2-44BA-B328-3B82923F2891}"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p:txBody>
          <a:bodyPr/>
          <a:lstStyle/>
          <a:p>
            <a:pPr>
              <a:defRPr/>
            </a:pPr>
            <a:fld id="{13D799D8-DA2A-422F-8E70-49E01E956A1C}" type="slidenum">
              <a:rPr lang="en-US" altLang="zh-CN" smtClean="0"/>
              <a:pPr>
                <a:defRPr/>
              </a:pPr>
              <a:t>5</a:t>
            </a:fld>
            <a:endParaRPr lang="en-US" altLang="zh-CN"/>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defRPr/>
            </a:pPr>
            <a:r>
              <a:rPr lang="en-US" altLang="zh-CN"/>
              <a:t>HTML Document Structure</a:t>
            </a:r>
          </a:p>
        </p:txBody>
      </p:sp>
      <p:sp>
        <p:nvSpPr>
          <p:cNvPr id="9219" name="Rectangle 3"/>
          <p:cNvSpPr>
            <a:spLocks noGrp="1" noChangeArrowheads="1"/>
          </p:cNvSpPr>
          <p:nvPr>
            <p:ph sz="quarter" idx="1"/>
          </p:nvPr>
        </p:nvSpPr>
        <p:spPr/>
        <p:txBody>
          <a:bodyPr/>
          <a:lstStyle/>
          <a:p>
            <a:pPr eaLnBrk="1" hangingPunct="1">
              <a:lnSpc>
                <a:spcPct val="90000"/>
              </a:lnSpc>
              <a:buFontTx/>
              <a:buNone/>
            </a:pPr>
            <a:r>
              <a:rPr lang="en-US" altLang="zh-CN" sz="2800"/>
              <a:t>&lt;html&gt; </a:t>
            </a:r>
          </a:p>
          <a:p>
            <a:pPr eaLnBrk="1" hangingPunct="1">
              <a:lnSpc>
                <a:spcPct val="90000"/>
              </a:lnSpc>
              <a:buFontTx/>
              <a:buNone/>
            </a:pPr>
            <a:r>
              <a:rPr lang="en-US" altLang="zh-CN" sz="2800"/>
              <a:t>&lt;head&gt; </a:t>
            </a:r>
          </a:p>
          <a:p>
            <a:pPr eaLnBrk="1" hangingPunct="1">
              <a:lnSpc>
                <a:spcPct val="90000"/>
              </a:lnSpc>
              <a:buFontTx/>
              <a:buNone/>
            </a:pPr>
            <a:r>
              <a:rPr lang="en-US" altLang="zh-CN" sz="2800"/>
              <a:t>&lt;title&gt; </a:t>
            </a:r>
            <a:r>
              <a:rPr lang="en-US" altLang="zh-CN" sz="2800" i="1"/>
              <a:t>Page Title Goes Here</a:t>
            </a:r>
            <a:r>
              <a:rPr lang="en-US" altLang="zh-CN" sz="2800"/>
              <a:t> &lt;/title&gt;</a:t>
            </a:r>
          </a:p>
          <a:p>
            <a:pPr eaLnBrk="1" hangingPunct="1">
              <a:lnSpc>
                <a:spcPct val="90000"/>
              </a:lnSpc>
              <a:buFontTx/>
              <a:buNone/>
            </a:pPr>
            <a:r>
              <a:rPr lang="en-US" altLang="zh-CN" sz="2800"/>
              <a:t>&lt;/head&gt; </a:t>
            </a:r>
          </a:p>
          <a:p>
            <a:pPr eaLnBrk="1" hangingPunct="1">
              <a:lnSpc>
                <a:spcPct val="90000"/>
              </a:lnSpc>
              <a:buFontTx/>
              <a:buNone/>
            </a:pPr>
            <a:endParaRPr lang="en-US" altLang="zh-CN" sz="2800"/>
          </a:p>
          <a:p>
            <a:pPr eaLnBrk="1" hangingPunct="1">
              <a:lnSpc>
                <a:spcPct val="90000"/>
              </a:lnSpc>
              <a:buFontTx/>
              <a:buNone/>
            </a:pPr>
            <a:r>
              <a:rPr lang="en-US" altLang="zh-CN" sz="2800"/>
              <a:t>&lt;body&gt; </a:t>
            </a:r>
          </a:p>
          <a:p>
            <a:pPr eaLnBrk="1" hangingPunct="1">
              <a:lnSpc>
                <a:spcPct val="90000"/>
              </a:lnSpc>
              <a:buFontTx/>
              <a:buNone/>
            </a:pPr>
            <a:r>
              <a:rPr lang="en-US" altLang="zh-CN" sz="2800" i="1"/>
              <a:t>content goes here</a:t>
            </a:r>
            <a:r>
              <a:rPr lang="en-US" altLang="zh-CN" sz="2800"/>
              <a:t> </a:t>
            </a:r>
          </a:p>
          <a:p>
            <a:pPr eaLnBrk="1" hangingPunct="1">
              <a:lnSpc>
                <a:spcPct val="90000"/>
              </a:lnSpc>
              <a:buFontTx/>
              <a:buNone/>
            </a:pPr>
            <a:r>
              <a:rPr lang="en-US" altLang="zh-CN" sz="2800"/>
              <a:t>&lt;/body&gt;</a:t>
            </a:r>
          </a:p>
          <a:p>
            <a:pPr eaLnBrk="1" hangingPunct="1">
              <a:lnSpc>
                <a:spcPct val="90000"/>
              </a:lnSpc>
              <a:buFontTx/>
              <a:buNone/>
            </a:pPr>
            <a:r>
              <a:rPr lang="en-US" altLang="zh-CN" sz="2800"/>
              <a:t>&lt;/html&gt; </a:t>
            </a:r>
          </a:p>
        </p:txBody>
      </p:sp>
      <p:sp>
        <p:nvSpPr>
          <p:cNvPr id="2" name="Date Placeholder 1"/>
          <p:cNvSpPr>
            <a:spLocks noGrp="1"/>
          </p:cNvSpPr>
          <p:nvPr>
            <p:ph type="dt" sz="half" idx="10"/>
          </p:nvPr>
        </p:nvSpPr>
        <p:spPr/>
        <p:txBody>
          <a:bodyPr/>
          <a:lstStyle/>
          <a:p>
            <a:pPr>
              <a:defRPr/>
            </a:pPr>
            <a:fld id="{00ED3315-8B64-4382-9A3B-6C9888C6EF22}"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p:txBody>
          <a:bodyPr/>
          <a:lstStyle/>
          <a:p>
            <a:pPr>
              <a:defRPr/>
            </a:pPr>
            <a:fld id="{1220888D-E53E-42C6-AA3D-ADCB504986A7}" type="slidenum">
              <a:rPr lang="en-US" altLang="zh-CN" smtClean="0"/>
              <a:pPr>
                <a:defRPr/>
              </a:pPr>
              <a:t>6</a:t>
            </a:fld>
            <a:endParaRPr lang="en-US" altLang="zh-CN"/>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defRPr/>
            </a:pPr>
            <a:r>
              <a:rPr lang="en-US" altLang="zh-CN"/>
              <a:t>Background</a:t>
            </a:r>
          </a:p>
        </p:txBody>
      </p:sp>
      <p:sp>
        <p:nvSpPr>
          <p:cNvPr id="10243" name="Rectangle 4"/>
          <p:cNvSpPr>
            <a:spLocks noGrp="1" noChangeArrowheads="1"/>
          </p:cNvSpPr>
          <p:nvPr>
            <p:ph sz="half" idx="1"/>
          </p:nvPr>
        </p:nvSpPr>
        <p:spPr/>
        <p:txBody>
          <a:bodyPr/>
          <a:lstStyle/>
          <a:p>
            <a:pPr eaLnBrk="1" hangingPunct="1"/>
            <a:r>
              <a:rPr lang="en-US" altLang="zh-CN" sz="2400"/>
              <a:t>Bgcolor</a:t>
            </a:r>
          </a:p>
          <a:p>
            <a:pPr eaLnBrk="1" hangingPunct="1"/>
            <a:r>
              <a:rPr lang="en-US" altLang="zh-CN" sz="2400"/>
              <a:t>Specifies a background-color for a HTML page.</a:t>
            </a:r>
          </a:p>
          <a:p>
            <a:pPr eaLnBrk="1" hangingPunct="1">
              <a:buFontTx/>
              <a:buNone/>
            </a:pPr>
            <a:r>
              <a:rPr lang="en-US" altLang="zh-CN" sz="2400"/>
              <a:t>	&lt;body bgcolor="#000000"&gt; &lt;body bgcolor="rgb(0,0,0)"&gt; &lt;body bgcolor="black"&gt; </a:t>
            </a:r>
          </a:p>
        </p:txBody>
      </p:sp>
      <p:sp>
        <p:nvSpPr>
          <p:cNvPr id="10244" name="Rectangle 5"/>
          <p:cNvSpPr>
            <a:spLocks noGrp="1" noChangeArrowheads="1"/>
          </p:cNvSpPr>
          <p:nvPr>
            <p:ph sz="half" idx="2"/>
          </p:nvPr>
        </p:nvSpPr>
        <p:spPr/>
        <p:txBody>
          <a:bodyPr/>
          <a:lstStyle/>
          <a:p>
            <a:pPr eaLnBrk="1" hangingPunct="1"/>
            <a:r>
              <a:rPr lang="en-US" altLang="zh-CN" sz="2400"/>
              <a:t>Background</a:t>
            </a:r>
          </a:p>
          <a:p>
            <a:pPr eaLnBrk="1" hangingPunct="1"/>
            <a:r>
              <a:rPr lang="en-US" altLang="zh-CN" sz="2400"/>
              <a:t>Specifies a background-image for a HTML page</a:t>
            </a:r>
          </a:p>
          <a:p>
            <a:pPr eaLnBrk="1" hangingPunct="1">
              <a:buFontTx/>
              <a:buNone/>
            </a:pPr>
            <a:r>
              <a:rPr lang="en-US" altLang="zh-CN" sz="2400"/>
              <a:t>	&lt;body background="clouds.gif"&gt; </a:t>
            </a:r>
          </a:p>
          <a:p>
            <a:pPr eaLnBrk="1" hangingPunct="1">
              <a:buFontTx/>
              <a:buNone/>
            </a:pPr>
            <a:r>
              <a:rPr lang="en-US" altLang="zh-CN" sz="2400"/>
              <a:t>	&lt;body background="http://www.w3schools.com/clouds.gif"&gt; </a:t>
            </a:r>
          </a:p>
        </p:txBody>
      </p:sp>
      <p:sp>
        <p:nvSpPr>
          <p:cNvPr id="2" name="Date Placeholder 1"/>
          <p:cNvSpPr>
            <a:spLocks noGrp="1"/>
          </p:cNvSpPr>
          <p:nvPr>
            <p:ph type="dt" sz="half" idx="10"/>
          </p:nvPr>
        </p:nvSpPr>
        <p:spPr/>
        <p:txBody>
          <a:bodyPr/>
          <a:lstStyle/>
          <a:p>
            <a:pPr>
              <a:defRPr/>
            </a:pPr>
            <a:fld id="{354CE1CD-A1A2-42AE-B5C1-29FE68FFDEDA}"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p:txBody>
          <a:bodyPr/>
          <a:lstStyle/>
          <a:p>
            <a:pPr>
              <a:defRPr/>
            </a:pPr>
            <a:fld id="{EA008DF5-AC9A-4752-9731-0B4297C9A892}" type="slidenum">
              <a:rPr lang="en-US" altLang="zh-CN" smtClean="0"/>
              <a:pPr>
                <a:defRPr/>
              </a:pPr>
              <a:t>7</a:t>
            </a:fld>
            <a:endParaRPr lang="en-US" altLang="zh-CN"/>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defRPr/>
            </a:pPr>
            <a:r>
              <a:rPr lang="en-US" altLang="zh-CN"/>
              <a:t>Text</a:t>
            </a:r>
          </a:p>
        </p:txBody>
      </p:sp>
      <p:sp>
        <p:nvSpPr>
          <p:cNvPr id="11267" name="Rectangle 3"/>
          <p:cNvSpPr>
            <a:spLocks noGrp="1" noChangeArrowheads="1"/>
          </p:cNvSpPr>
          <p:nvPr>
            <p:ph sz="quarter" idx="1"/>
          </p:nvPr>
        </p:nvSpPr>
        <p:spPr>
          <a:xfrm>
            <a:off x="457200" y="1371600"/>
            <a:ext cx="8229600" cy="4495800"/>
          </a:xfrm>
        </p:spPr>
        <p:txBody>
          <a:bodyPr/>
          <a:lstStyle/>
          <a:p>
            <a:pPr eaLnBrk="1" hangingPunct="1">
              <a:lnSpc>
                <a:spcPct val="90000"/>
              </a:lnSpc>
            </a:pPr>
            <a:r>
              <a:rPr lang="en-US" altLang="zh-CN" sz="2800"/>
              <a:t>Put text on a webpage</a:t>
            </a:r>
          </a:p>
          <a:p>
            <a:pPr lvl="1" eaLnBrk="1" hangingPunct="1">
              <a:lnSpc>
                <a:spcPct val="90000"/>
              </a:lnSpc>
            </a:pPr>
            <a:r>
              <a:rPr lang="en-US" altLang="zh-CN" sz="2400"/>
              <a:t>&lt;p&gt;Today is my first day at my new job, I’m so excited!&lt;/p&gt;</a:t>
            </a:r>
          </a:p>
          <a:p>
            <a:pPr lvl="1" eaLnBrk="1" hangingPunct="1">
              <a:lnSpc>
                <a:spcPct val="90000"/>
              </a:lnSpc>
            </a:pPr>
            <a:r>
              <a:rPr lang="en-US" altLang="zh-CN" sz="2400"/>
              <a:t>Output: Today is my first day at my new job, I’m so excited!</a:t>
            </a:r>
          </a:p>
          <a:p>
            <a:pPr eaLnBrk="1" hangingPunct="1">
              <a:lnSpc>
                <a:spcPct val="90000"/>
              </a:lnSpc>
            </a:pPr>
            <a:r>
              <a:rPr lang="en-US" altLang="zh-CN" sz="2800"/>
              <a:t>Put text in center of a page</a:t>
            </a:r>
          </a:p>
          <a:p>
            <a:pPr lvl="1" eaLnBrk="1" hangingPunct="1">
              <a:lnSpc>
                <a:spcPct val="90000"/>
              </a:lnSpc>
            </a:pPr>
            <a:r>
              <a:rPr lang="en-US" altLang="zh-CN" sz="2400"/>
              <a:t>&lt;center&gt;Hello&lt;/center&gt;</a:t>
            </a:r>
          </a:p>
          <a:p>
            <a:pPr lvl="1" eaLnBrk="1" hangingPunct="1">
              <a:lnSpc>
                <a:spcPct val="90000"/>
              </a:lnSpc>
            </a:pPr>
            <a:r>
              <a:rPr lang="en-US" altLang="zh-CN" sz="2400"/>
              <a:t>Output:		Hello</a:t>
            </a:r>
          </a:p>
          <a:p>
            <a:pPr eaLnBrk="1" hangingPunct="1">
              <a:lnSpc>
                <a:spcPct val="90000"/>
              </a:lnSpc>
            </a:pPr>
            <a:r>
              <a:rPr lang="en-US" altLang="zh-CN" sz="2800"/>
              <a:t>Put text on the right of a page</a:t>
            </a:r>
          </a:p>
          <a:p>
            <a:pPr lvl="1" eaLnBrk="1" hangingPunct="1">
              <a:lnSpc>
                <a:spcPct val="90000"/>
              </a:lnSpc>
            </a:pPr>
            <a:r>
              <a:rPr lang="en-US" altLang="zh-CN" sz="2400"/>
              <a:t>&lt;p align=“right”&gt;Hello&lt;/p&gt;</a:t>
            </a:r>
          </a:p>
          <a:p>
            <a:pPr lvl="1" eaLnBrk="1" hangingPunct="1">
              <a:lnSpc>
                <a:spcPct val="90000"/>
              </a:lnSpc>
            </a:pPr>
            <a:r>
              <a:rPr lang="en-US" altLang="zh-CN" sz="2400"/>
              <a:t>Output:					Hello</a:t>
            </a:r>
          </a:p>
        </p:txBody>
      </p:sp>
      <p:sp>
        <p:nvSpPr>
          <p:cNvPr id="2" name="Date Placeholder 1"/>
          <p:cNvSpPr>
            <a:spLocks noGrp="1"/>
          </p:cNvSpPr>
          <p:nvPr>
            <p:ph type="dt" sz="half" idx="10"/>
          </p:nvPr>
        </p:nvSpPr>
        <p:spPr/>
        <p:txBody>
          <a:bodyPr/>
          <a:lstStyle/>
          <a:p>
            <a:pPr>
              <a:defRPr/>
            </a:pPr>
            <a:fld id="{A5EFC2DC-F4D4-457E-A277-EA03DAFFD93A}"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p:txBody>
          <a:bodyPr/>
          <a:lstStyle/>
          <a:p>
            <a:pPr>
              <a:defRPr/>
            </a:pPr>
            <a:fld id="{1220888D-E53E-42C6-AA3D-ADCB504986A7}" type="slidenum">
              <a:rPr lang="en-US" altLang="zh-CN" smtClean="0"/>
              <a:pPr>
                <a:defRPr/>
              </a:pPr>
              <a:t>8</a:t>
            </a:fld>
            <a:endParaRPr lang="en-US" altLang="zh-CN"/>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defRPr/>
            </a:pPr>
            <a:r>
              <a:rPr lang="en-US" altLang="zh-CN"/>
              <a:t>Font</a:t>
            </a:r>
          </a:p>
        </p:txBody>
      </p:sp>
      <p:sp>
        <p:nvSpPr>
          <p:cNvPr id="12291" name="Rectangle 3"/>
          <p:cNvSpPr>
            <a:spLocks noGrp="1" noChangeArrowheads="1"/>
          </p:cNvSpPr>
          <p:nvPr>
            <p:ph sz="quarter" idx="1"/>
          </p:nvPr>
        </p:nvSpPr>
        <p:spPr/>
        <p:txBody>
          <a:bodyPr/>
          <a:lstStyle/>
          <a:p>
            <a:pPr eaLnBrk="1" hangingPunct="1">
              <a:lnSpc>
                <a:spcPct val="90000"/>
              </a:lnSpc>
            </a:pPr>
            <a:r>
              <a:rPr lang="en-US" altLang="zh-CN" sz="2400"/>
              <a:t>To change text size</a:t>
            </a:r>
          </a:p>
          <a:p>
            <a:pPr lvl="1" eaLnBrk="1" hangingPunct="1">
              <a:lnSpc>
                <a:spcPct val="90000"/>
              </a:lnSpc>
            </a:pPr>
            <a:r>
              <a:rPr lang="en-US" altLang="zh-CN" sz="2000"/>
              <a:t>&lt;font size=“+3”&gt;Hello&lt;/font&gt;</a:t>
            </a:r>
          </a:p>
          <a:p>
            <a:pPr lvl="1" eaLnBrk="1" hangingPunct="1">
              <a:lnSpc>
                <a:spcPct val="90000"/>
              </a:lnSpc>
            </a:pPr>
            <a:r>
              <a:rPr lang="en-US" altLang="zh-CN" sz="2000"/>
              <a:t>Output: </a:t>
            </a:r>
            <a:r>
              <a:rPr lang="en-US" altLang="zh-CN" sz="3200"/>
              <a:t>Hello</a:t>
            </a:r>
          </a:p>
          <a:p>
            <a:pPr lvl="1" eaLnBrk="1" hangingPunct="1">
              <a:lnSpc>
                <a:spcPct val="90000"/>
              </a:lnSpc>
              <a:buFontTx/>
              <a:buNone/>
            </a:pPr>
            <a:endParaRPr lang="en-US" altLang="zh-CN" sz="2000"/>
          </a:p>
          <a:p>
            <a:pPr eaLnBrk="1" hangingPunct="1">
              <a:lnSpc>
                <a:spcPct val="90000"/>
              </a:lnSpc>
            </a:pPr>
            <a:r>
              <a:rPr lang="en-US" altLang="zh-CN" sz="2400"/>
              <a:t>To change text color</a:t>
            </a:r>
          </a:p>
          <a:p>
            <a:pPr lvl="1" eaLnBrk="1" hangingPunct="1">
              <a:lnSpc>
                <a:spcPct val="90000"/>
              </a:lnSpc>
            </a:pPr>
            <a:r>
              <a:rPr lang="en-US" altLang="zh-CN" sz="2000"/>
              <a:t>&lt;font color=“red”&gt;Hello&lt;/font&gt;</a:t>
            </a:r>
          </a:p>
          <a:p>
            <a:pPr lvl="1" eaLnBrk="1" hangingPunct="1">
              <a:lnSpc>
                <a:spcPct val="90000"/>
              </a:lnSpc>
            </a:pPr>
            <a:r>
              <a:rPr lang="en-US" altLang="zh-CN" sz="2000"/>
              <a:t>Output: </a:t>
            </a:r>
            <a:r>
              <a:rPr lang="en-US" altLang="zh-CN" sz="2000">
                <a:solidFill>
                  <a:srgbClr val="FF0000"/>
                </a:solidFill>
              </a:rPr>
              <a:t>Hello</a:t>
            </a:r>
          </a:p>
          <a:p>
            <a:pPr lvl="1" eaLnBrk="1" hangingPunct="1">
              <a:lnSpc>
                <a:spcPct val="90000"/>
              </a:lnSpc>
              <a:buFontTx/>
              <a:buNone/>
            </a:pPr>
            <a:endParaRPr lang="en-US" altLang="zh-CN" sz="2000">
              <a:solidFill>
                <a:srgbClr val="FF0000"/>
              </a:solidFill>
            </a:endParaRPr>
          </a:p>
          <a:p>
            <a:pPr eaLnBrk="1" hangingPunct="1">
              <a:lnSpc>
                <a:spcPct val="90000"/>
              </a:lnSpc>
            </a:pPr>
            <a:r>
              <a:rPr lang="en-US" altLang="zh-CN" sz="2400"/>
              <a:t>Using both</a:t>
            </a:r>
          </a:p>
          <a:p>
            <a:pPr lvl="1" eaLnBrk="1" hangingPunct="1">
              <a:lnSpc>
                <a:spcPct val="90000"/>
              </a:lnSpc>
            </a:pPr>
            <a:r>
              <a:rPr lang="en-US" altLang="zh-CN" sz="2000"/>
              <a:t>&lt;font size=“+3” color=“red”&gt;Hello&lt;/font&gt;</a:t>
            </a:r>
          </a:p>
          <a:p>
            <a:pPr lvl="1" eaLnBrk="1" hangingPunct="1">
              <a:lnSpc>
                <a:spcPct val="90000"/>
              </a:lnSpc>
            </a:pPr>
            <a:r>
              <a:rPr lang="en-US" altLang="zh-CN" sz="2000"/>
              <a:t>Output: </a:t>
            </a:r>
            <a:r>
              <a:rPr lang="en-US" altLang="zh-CN" sz="3200">
                <a:solidFill>
                  <a:srgbClr val="FF0000"/>
                </a:solidFill>
              </a:rPr>
              <a:t>Hello</a:t>
            </a:r>
            <a:endParaRPr lang="en-US" altLang="zh-CN" sz="2000">
              <a:solidFill>
                <a:srgbClr val="FF0000"/>
              </a:solidFill>
            </a:endParaRPr>
          </a:p>
        </p:txBody>
      </p:sp>
      <p:sp>
        <p:nvSpPr>
          <p:cNvPr id="12292" name="Oval 4"/>
          <p:cNvSpPr>
            <a:spLocks noChangeArrowheads="1"/>
          </p:cNvSpPr>
          <p:nvPr/>
        </p:nvSpPr>
        <p:spPr bwMode="auto">
          <a:xfrm>
            <a:off x="1857375" y="1962150"/>
            <a:ext cx="1219200" cy="381000"/>
          </a:xfrm>
          <a:prstGeom prst="ellipse">
            <a:avLst/>
          </a:prstGeom>
          <a:noFill/>
          <a:ln w="19050">
            <a:solidFill>
              <a:srgbClr val="0000FF"/>
            </a:solidFill>
            <a:round/>
            <a:headEnd/>
            <a:tailEnd/>
          </a:ln>
        </p:spPr>
        <p:txBody>
          <a:bodyPr wrap="none" anchor="ctr"/>
          <a:lstStyle/>
          <a:p>
            <a:endParaRPr lang="en-US"/>
          </a:p>
        </p:txBody>
      </p:sp>
      <p:sp>
        <p:nvSpPr>
          <p:cNvPr id="12293" name="Line 5"/>
          <p:cNvSpPr>
            <a:spLocks noChangeShapeType="1"/>
          </p:cNvSpPr>
          <p:nvPr/>
        </p:nvSpPr>
        <p:spPr bwMode="auto">
          <a:xfrm>
            <a:off x="3086100" y="2343150"/>
            <a:ext cx="685800" cy="152400"/>
          </a:xfrm>
          <a:prstGeom prst="line">
            <a:avLst/>
          </a:prstGeom>
          <a:noFill/>
          <a:ln w="9525">
            <a:solidFill>
              <a:schemeClr val="tx1"/>
            </a:solidFill>
            <a:round/>
            <a:headEnd/>
            <a:tailEnd type="triangle" w="med" len="med"/>
          </a:ln>
        </p:spPr>
        <p:txBody>
          <a:bodyPr/>
          <a:lstStyle/>
          <a:p>
            <a:endParaRPr lang="en-ZA"/>
          </a:p>
        </p:txBody>
      </p:sp>
      <p:sp>
        <p:nvSpPr>
          <p:cNvPr id="12294" name="Text Box 6"/>
          <p:cNvSpPr txBox="1">
            <a:spLocks noChangeArrowheads="1"/>
          </p:cNvSpPr>
          <p:nvPr/>
        </p:nvSpPr>
        <p:spPr bwMode="auto">
          <a:xfrm>
            <a:off x="3810000" y="2357438"/>
            <a:ext cx="1466850" cy="366712"/>
          </a:xfrm>
          <a:prstGeom prst="rect">
            <a:avLst/>
          </a:prstGeom>
          <a:noFill/>
          <a:ln w="9525">
            <a:noFill/>
            <a:miter lim="800000"/>
            <a:headEnd/>
            <a:tailEnd/>
          </a:ln>
        </p:spPr>
        <p:txBody>
          <a:bodyPr wrap="none">
            <a:spAutoFit/>
          </a:bodyPr>
          <a:lstStyle/>
          <a:p>
            <a:r>
              <a:rPr lang="en-US" altLang="zh-CN">
                <a:solidFill>
                  <a:srgbClr val="0000FF"/>
                </a:solidFill>
              </a:rPr>
              <a:t>Tag attribute</a:t>
            </a:r>
          </a:p>
        </p:txBody>
      </p:sp>
      <p:sp>
        <p:nvSpPr>
          <p:cNvPr id="2" name="Date Placeholder 1"/>
          <p:cNvSpPr>
            <a:spLocks noGrp="1"/>
          </p:cNvSpPr>
          <p:nvPr>
            <p:ph type="dt" sz="half" idx="10"/>
          </p:nvPr>
        </p:nvSpPr>
        <p:spPr/>
        <p:txBody>
          <a:bodyPr/>
          <a:lstStyle/>
          <a:p>
            <a:pPr>
              <a:defRPr/>
            </a:pPr>
            <a:fld id="{AF7D4F27-7F14-4495-BBC3-BEDC8FE6E1A4}"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p:txBody>
          <a:bodyPr/>
          <a:lstStyle/>
          <a:p>
            <a:pPr>
              <a:defRPr/>
            </a:pPr>
            <a:fld id="{1220888D-E53E-42C6-AA3D-ADCB504986A7}" type="slidenum">
              <a:rPr lang="en-US" altLang="zh-CN" smtClean="0"/>
              <a:pPr>
                <a:defRPr/>
              </a:pPr>
              <a:t>9</a:t>
            </a:fld>
            <a:endParaRPr lang="en-US" altLang="zh-CN"/>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defRPr/>
            </a:pPr>
            <a:r>
              <a:rPr lang="en-US" altLang="zh-CN" sz="4000"/>
              <a:t>Commonly Used Character Entities</a:t>
            </a:r>
          </a:p>
        </p:txBody>
      </p:sp>
      <p:graphicFrame>
        <p:nvGraphicFramePr>
          <p:cNvPr id="16436" name="Group 52"/>
          <p:cNvGraphicFramePr>
            <a:graphicFrameLocks noGrp="1"/>
          </p:cNvGraphicFramePr>
          <p:nvPr>
            <p:ph type="tbl" idx="1"/>
          </p:nvPr>
        </p:nvGraphicFramePr>
        <p:xfrm>
          <a:off x="457200" y="1600200"/>
          <a:ext cx="8229600" cy="4495800"/>
        </p:xfrm>
        <a:graphic>
          <a:graphicData uri="http://schemas.openxmlformats.org/drawingml/2006/table">
            <a:tbl>
              <a:tblPr/>
              <a:tblGrid>
                <a:gridCol w="1676400">
                  <a:extLst>
                    <a:ext uri="{9D8B030D-6E8A-4147-A177-3AD203B41FA5}">
                      <a16:colId xmlns:a16="http://schemas.microsoft.com/office/drawing/2014/main" val="20000"/>
                    </a:ext>
                  </a:extLst>
                </a:gridCol>
                <a:gridCol w="38100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457200">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2800" b="0" i="0" u="none" strike="noStrike" cap="none" normalizeH="0" baseline="0">
                          <a:ln>
                            <a:noFill/>
                          </a:ln>
                          <a:solidFill>
                            <a:schemeClr val="tx1"/>
                          </a:solidFill>
                          <a:effectLst/>
                          <a:latin typeface="Arial" charset="0"/>
                          <a:ea typeface="宋体" pitchFamily="2" charset="-122"/>
                        </a:rPr>
                        <a:t>Result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2800" b="0" i="0" u="none" strike="noStrike" cap="none" normalizeH="0" baseline="0">
                          <a:ln>
                            <a:noFill/>
                          </a:ln>
                          <a:solidFill>
                            <a:schemeClr val="tx1"/>
                          </a:solidFill>
                          <a:effectLst/>
                          <a:latin typeface="Arial" charset="0"/>
                          <a:ea typeface="宋体" pitchFamily="2" charset="-122"/>
                        </a:rPr>
                        <a:t>Description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2800" b="0" i="0" u="none" strike="noStrike" cap="none" normalizeH="0" baseline="0">
                          <a:ln>
                            <a:noFill/>
                          </a:ln>
                          <a:solidFill>
                            <a:schemeClr val="tx1"/>
                          </a:solidFill>
                          <a:effectLst/>
                          <a:latin typeface="Arial" charset="0"/>
                          <a:ea typeface="宋体" pitchFamily="2" charset="-122"/>
                        </a:rPr>
                        <a:t>Entity Name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46100">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endParaRPr kumimoji="0" lang="en-US" sz="2800" b="0" i="0" u="none" strike="noStrike" cap="none" normalizeH="0" baseline="0">
                        <a:ln>
                          <a:noFill/>
                        </a:ln>
                        <a:solidFill>
                          <a:schemeClr val="tx1"/>
                        </a:solidFill>
                        <a:effectLst/>
                        <a:latin typeface="Arial" charset="0"/>
                        <a:ea typeface="宋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2800" b="0" i="0" u="none" strike="noStrike" cap="none" normalizeH="0" baseline="0">
                          <a:ln>
                            <a:noFill/>
                          </a:ln>
                          <a:solidFill>
                            <a:schemeClr val="tx1"/>
                          </a:solidFill>
                          <a:effectLst/>
                          <a:latin typeface="Arial" charset="0"/>
                          <a:ea typeface="宋体" pitchFamily="2" charset="-122"/>
                        </a:rPr>
                        <a:t>Non-breaking space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2800" b="0" i="0" u="none" strike="noStrike" cap="none" normalizeH="0" baseline="0">
                          <a:ln>
                            <a:noFill/>
                          </a:ln>
                          <a:solidFill>
                            <a:schemeClr val="tx1"/>
                          </a:solidFill>
                          <a:effectLst/>
                          <a:latin typeface="Arial" charset="0"/>
                          <a:ea typeface="宋体" pitchFamily="2" charset="-122"/>
                        </a:rPr>
                        <a:t>&amp;nbsp;</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28638">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2800" b="0" i="0" u="none" strike="noStrike" cap="none" normalizeH="0" baseline="0">
                          <a:ln>
                            <a:noFill/>
                          </a:ln>
                          <a:solidFill>
                            <a:schemeClr val="tx1"/>
                          </a:solidFill>
                          <a:effectLst/>
                          <a:latin typeface="Arial" charset="0"/>
                          <a:ea typeface="宋体" pitchFamily="2" charset="-122"/>
                        </a:rPr>
                        <a:t>&lt;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2800" b="0" i="0" u="none" strike="noStrike" cap="none" normalizeH="0" baseline="0">
                          <a:ln>
                            <a:noFill/>
                          </a:ln>
                          <a:solidFill>
                            <a:schemeClr val="tx1"/>
                          </a:solidFill>
                          <a:effectLst/>
                          <a:latin typeface="Arial" charset="0"/>
                          <a:ea typeface="宋体" pitchFamily="2" charset="-122"/>
                        </a:rPr>
                        <a:t>Less than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2800" b="0" i="0" u="none" strike="noStrike" cap="none" normalizeH="0" baseline="0">
                          <a:ln>
                            <a:noFill/>
                          </a:ln>
                          <a:solidFill>
                            <a:schemeClr val="tx1"/>
                          </a:solidFill>
                          <a:effectLst/>
                          <a:latin typeface="Arial" charset="0"/>
                          <a:ea typeface="宋体" pitchFamily="2" charset="-122"/>
                        </a:rPr>
                        <a:t>&amp;lt;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30225">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2800" b="0" i="0" u="none" strike="noStrike" cap="none" normalizeH="0" baseline="0">
                          <a:ln>
                            <a:noFill/>
                          </a:ln>
                          <a:solidFill>
                            <a:schemeClr val="tx1"/>
                          </a:solidFill>
                          <a:effectLst/>
                          <a:latin typeface="Arial" charset="0"/>
                          <a:ea typeface="宋体" pitchFamily="2" charset="-122"/>
                        </a:rPr>
                        <a:t>&gt;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2800" b="0" i="0" u="none" strike="noStrike" cap="none" normalizeH="0" baseline="0">
                          <a:ln>
                            <a:noFill/>
                          </a:ln>
                          <a:solidFill>
                            <a:schemeClr val="tx1"/>
                          </a:solidFill>
                          <a:effectLst/>
                          <a:latin typeface="Arial" charset="0"/>
                          <a:ea typeface="宋体" pitchFamily="2" charset="-122"/>
                        </a:rPr>
                        <a:t>Greater than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2800" b="0" i="0" u="none" strike="noStrike" cap="none" normalizeH="0" baseline="0">
                          <a:ln>
                            <a:noFill/>
                          </a:ln>
                          <a:solidFill>
                            <a:schemeClr val="tx1"/>
                          </a:solidFill>
                          <a:effectLst/>
                          <a:latin typeface="Arial" charset="0"/>
                          <a:ea typeface="宋体" pitchFamily="2" charset="-122"/>
                        </a:rPr>
                        <a:t>&amp;gt;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30225">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2800" b="0" i="0" u="none" strike="noStrike" cap="none" normalizeH="0" baseline="0">
                          <a:ln>
                            <a:noFill/>
                          </a:ln>
                          <a:solidFill>
                            <a:schemeClr val="tx1"/>
                          </a:solidFill>
                          <a:effectLst/>
                          <a:latin typeface="Arial" charset="0"/>
                          <a:ea typeface="宋体" pitchFamily="2" charset="-122"/>
                        </a:rPr>
                        <a:t>&amp;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2800" b="0" i="0" u="none" strike="noStrike" cap="none" normalizeH="0" baseline="0">
                          <a:ln>
                            <a:noFill/>
                          </a:ln>
                          <a:solidFill>
                            <a:schemeClr val="tx1"/>
                          </a:solidFill>
                          <a:effectLst/>
                          <a:latin typeface="Arial" charset="0"/>
                          <a:ea typeface="宋体" pitchFamily="2" charset="-122"/>
                        </a:rPr>
                        <a:t>Ampersand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2800" b="0" i="0" u="none" strike="noStrike" cap="none" normalizeH="0" baseline="0">
                          <a:ln>
                            <a:noFill/>
                          </a:ln>
                          <a:solidFill>
                            <a:schemeClr val="tx1"/>
                          </a:solidFill>
                          <a:effectLst/>
                          <a:latin typeface="Arial" charset="0"/>
                          <a:ea typeface="宋体" pitchFamily="2" charset="-122"/>
                        </a:rPr>
                        <a:t>&amp;amp;</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30225">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2800" b="0" i="0" u="none" strike="noStrike" cap="none" normalizeH="0" baseline="0">
                          <a:ln>
                            <a:noFill/>
                          </a:ln>
                          <a:solidFill>
                            <a:schemeClr val="tx1"/>
                          </a:solidFill>
                          <a:effectLst/>
                          <a:latin typeface="Arial" charset="0"/>
                          <a:ea typeface="宋体" pitchFamily="2" charset="-122"/>
                        </a:rPr>
                        <a: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2800" b="0" i="0" u="none" strike="noStrike" cap="none" normalizeH="0" baseline="0">
                          <a:ln>
                            <a:noFill/>
                          </a:ln>
                          <a:solidFill>
                            <a:schemeClr val="tx1"/>
                          </a:solidFill>
                          <a:effectLst/>
                          <a:latin typeface="Arial" charset="0"/>
                          <a:ea typeface="宋体" pitchFamily="2" charset="-122"/>
                        </a:rPr>
                        <a:t>Quotation mark</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2800" b="0" i="0" u="none" strike="noStrike" cap="none" normalizeH="0" baseline="0">
                          <a:ln>
                            <a:noFill/>
                          </a:ln>
                          <a:solidFill>
                            <a:schemeClr val="tx1"/>
                          </a:solidFill>
                          <a:effectLst/>
                          <a:latin typeface="Arial" charset="0"/>
                          <a:ea typeface="宋体" pitchFamily="2" charset="-122"/>
                        </a:rPr>
                        <a:t>&amp;quot;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604838">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2800" b="0" i="0" u="none" strike="noStrike" cap="none" normalizeH="0" baseline="0">
                          <a:ln>
                            <a:noFill/>
                          </a:ln>
                          <a:solidFill>
                            <a:schemeClr val="tx1"/>
                          </a:solidFill>
                          <a:effectLst/>
                          <a:latin typeface="Arial" charset="0"/>
                          <a:ea typeface="宋体" pitchFamily="2" charset="-122"/>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2800" b="0" i="0" u="none" strike="noStrike" cap="none" normalizeH="0" baseline="0">
                          <a:ln>
                            <a:noFill/>
                          </a:ln>
                          <a:solidFill>
                            <a:schemeClr val="tx1"/>
                          </a:solidFill>
                          <a:effectLst/>
                          <a:latin typeface="Arial" charset="0"/>
                          <a:ea typeface="宋体" pitchFamily="2" charset="-122"/>
                        </a:rPr>
                        <a:t>Copyright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Tx/>
                        <a:buFontTx/>
                        <a:buNone/>
                        <a:tabLst/>
                      </a:pPr>
                      <a:r>
                        <a:rPr kumimoji="0" lang="en-US" altLang="zh-CN" sz="2800" b="0" i="0" u="none" strike="noStrike" cap="none" normalizeH="0" baseline="0">
                          <a:ln>
                            <a:noFill/>
                          </a:ln>
                          <a:solidFill>
                            <a:schemeClr val="tx1"/>
                          </a:solidFill>
                          <a:effectLst/>
                          <a:latin typeface="Arial" charset="0"/>
                          <a:ea typeface="宋体" pitchFamily="2" charset="-122"/>
                        </a:rPr>
                        <a:t>&amp;copy;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2" name="Date Placeholder 1"/>
          <p:cNvSpPr>
            <a:spLocks noGrp="1"/>
          </p:cNvSpPr>
          <p:nvPr>
            <p:ph type="dt" sz="half" idx="10"/>
          </p:nvPr>
        </p:nvSpPr>
        <p:spPr/>
        <p:txBody>
          <a:bodyPr/>
          <a:lstStyle/>
          <a:p>
            <a:pPr>
              <a:defRPr/>
            </a:pPr>
            <a:fld id="{E0CD19FF-B5E7-44AD-976B-4A9CCEFE5EC4}"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p:txBody>
          <a:bodyPr/>
          <a:lstStyle/>
          <a:p>
            <a:pPr>
              <a:defRPr/>
            </a:pPr>
            <a:fld id="{C05662A4-1F15-464E-9961-CE79AEA6BA10}" type="slidenum">
              <a:rPr lang="en-US" altLang="zh-CN" smtClean="0"/>
              <a:pPr>
                <a:defRPr/>
              </a:pPr>
              <a:t>10</a:t>
            </a:fld>
            <a:endParaRPr lang="en-US" altLang="zh-CN"/>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defRPr/>
            </a:pPr>
            <a:r>
              <a:rPr lang="en-US" altLang="zh-CN"/>
              <a:t>Headings</a:t>
            </a:r>
          </a:p>
        </p:txBody>
      </p:sp>
      <p:sp>
        <p:nvSpPr>
          <p:cNvPr id="14339" name="Rectangle 3"/>
          <p:cNvSpPr>
            <a:spLocks noGrp="1" noChangeArrowheads="1"/>
          </p:cNvSpPr>
          <p:nvPr>
            <p:ph sz="quarter" idx="1"/>
          </p:nvPr>
        </p:nvSpPr>
        <p:spPr/>
        <p:txBody>
          <a:bodyPr/>
          <a:lstStyle/>
          <a:p>
            <a:pPr eaLnBrk="1" hangingPunct="1"/>
            <a:r>
              <a:rPr lang="en-US" altLang="zh-CN"/>
              <a:t>There are 6 heading commands.</a:t>
            </a:r>
          </a:p>
          <a:p>
            <a:pPr algn="ctr" eaLnBrk="1" hangingPunct="1">
              <a:buFontTx/>
              <a:buNone/>
            </a:pPr>
            <a:endParaRPr lang="en-US" altLang="zh-CN" sz="2000"/>
          </a:p>
          <a:p>
            <a:pPr algn="ctr" eaLnBrk="1" hangingPunct="1">
              <a:buFontTx/>
              <a:buNone/>
            </a:pPr>
            <a:r>
              <a:rPr lang="en-US" altLang="zh-CN" sz="2600" b="1"/>
              <a:t>&lt;H1&gt;This is Heading 1&lt;/H1&gt;</a:t>
            </a:r>
          </a:p>
          <a:p>
            <a:pPr algn="ctr" eaLnBrk="1" hangingPunct="1">
              <a:buFontTx/>
              <a:buNone/>
            </a:pPr>
            <a:endParaRPr lang="en-US" altLang="zh-CN" sz="1200" b="1"/>
          </a:p>
          <a:p>
            <a:pPr algn="ctr" eaLnBrk="1" hangingPunct="1">
              <a:buFontTx/>
              <a:buNone/>
            </a:pPr>
            <a:r>
              <a:rPr lang="en-US" altLang="zh-CN" sz="2000" b="1"/>
              <a:t>&lt;H2&gt;This is Heading 2&lt;/H2&gt;</a:t>
            </a:r>
          </a:p>
          <a:p>
            <a:pPr algn="ctr" eaLnBrk="1" hangingPunct="1">
              <a:buFontTx/>
              <a:buNone/>
            </a:pPr>
            <a:endParaRPr lang="en-US" altLang="zh-CN" sz="1200" b="1"/>
          </a:p>
          <a:p>
            <a:pPr algn="ctr" eaLnBrk="1" hangingPunct="1">
              <a:buFontTx/>
              <a:buNone/>
            </a:pPr>
            <a:r>
              <a:rPr lang="en-US" altLang="zh-CN" sz="1800" b="1"/>
              <a:t>&lt;H3&gt;This is Heading 3&lt;/H3&gt;</a:t>
            </a:r>
          </a:p>
          <a:p>
            <a:pPr algn="ctr" eaLnBrk="1" hangingPunct="1">
              <a:buFontTx/>
              <a:buNone/>
            </a:pPr>
            <a:endParaRPr lang="en-US" altLang="zh-CN" sz="1200" b="1"/>
          </a:p>
          <a:p>
            <a:pPr algn="ctr" eaLnBrk="1" hangingPunct="1">
              <a:buFontTx/>
              <a:buNone/>
            </a:pPr>
            <a:r>
              <a:rPr lang="en-US" altLang="zh-CN" sz="1500" b="1"/>
              <a:t>&lt;H4&gt;This is Heading 4&lt;/H4&gt;</a:t>
            </a:r>
          </a:p>
          <a:p>
            <a:pPr algn="ctr" eaLnBrk="1" hangingPunct="1">
              <a:buFontTx/>
              <a:buNone/>
            </a:pPr>
            <a:endParaRPr lang="en-US" altLang="zh-CN" sz="1200" b="1"/>
          </a:p>
          <a:p>
            <a:pPr algn="ctr" eaLnBrk="1" hangingPunct="1">
              <a:buFontTx/>
              <a:buNone/>
            </a:pPr>
            <a:r>
              <a:rPr lang="en-US" altLang="zh-CN" sz="1200" b="1"/>
              <a:t>&lt;H5&gt;This is Heading 5&lt;/H5&gt;</a:t>
            </a:r>
          </a:p>
          <a:p>
            <a:pPr algn="ctr" eaLnBrk="1" hangingPunct="1">
              <a:buFontTx/>
              <a:buNone/>
            </a:pPr>
            <a:endParaRPr lang="en-US" altLang="zh-CN" sz="1200" b="1"/>
          </a:p>
          <a:p>
            <a:pPr algn="ctr" eaLnBrk="1" hangingPunct="1">
              <a:buFontTx/>
              <a:buNone/>
            </a:pPr>
            <a:r>
              <a:rPr lang="en-US" altLang="zh-CN" sz="800" b="1"/>
              <a:t>&lt;H6&gt;This is Heading 6&lt;/H6&gt;</a:t>
            </a:r>
            <a:endParaRPr lang="en-US" altLang="zh-CN" sz="800"/>
          </a:p>
        </p:txBody>
      </p:sp>
      <p:sp>
        <p:nvSpPr>
          <p:cNvPr id="2" name="Date Placeholder 1"/>
          <p:cNvSpPr>
            <a:spLocks noGrp="1"/>
          </p:cNvSpPr>
          <p:nvPr>
            <p:ph type="dt" sz="half" idx="10"/>
          </p:nvPr>
        </p:nvSpPr>
        <p:spPr/>
        <p:txBody>
          <a:bodyPr/>
          <a:lstStyle/>
          <a:p>
            <a:pPr>
              <a:defRPr/>
            </a:pPr>
            <a:fld id="{72E19FB3-FBA8-4F2C-853F-915876EE4B3D}"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p:txBody>
          <a:bodyPr/>
          <a:lstStyle/>
          <a:p>
            <a:pPr>
              <a:defRPr/>
            </a:pPr>
            <a:fld id="{1220888D-E53E-42C6-AA3D-ADCB504986A7}" type="slidenum">
              <a:rPr lang="en-US" altLang="zh-CN" smtClean="0"/>
              <a:pPr>
                <a:defRPr/>
              </a:pPr>
              <a:t>11</a:t>
            </a:fld>
            <a:endParaRPr lang="en-US" altLang="zh-CN"/>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defRPr/>
            </a:pPr>
            <a:r>
              <a:rPr lang="en-US" altLang="zh-CN"/>
              <a:t>List</a:t>
            </a:r>
          </a:p>
        </p:txBody>
      </p:sp>
      <p:sp>
        <p:nvSpPr>
          <p:cNvPr id="15363" name="Rectangle 3"/>
          <p:cNvSpPr>
            <a:spLocks noGrp="1" noChangeArrowheads="1"/>
          </p:cNvSpPr>
          <p:nvPr>
            <p:ph sz="half" idx="1"/>
          </p:nvPr>
        </p:nvSpPr>
        <p:spPr>
          <a:xfrm>
            <a:off x="1219200" y="1600200"/>
            <a:ext cx="3505200" cy="4495800"/>
          </a:xfrm>
        </p:spPr>
        <p:txBody>
          <a:bodyPr/>
          <a:lstStyle/>
          <a:p>
            <a:pPr eaLnBrk="1" hangingPunct="1"/>
            <a:r>
              <a:rPr lang="en-US" altLang="zh-CN"/>
              <a:t>Unordered list</a:t>
            </a:r>
          </a:p>
          <a:p>
            <a:pPr lvl="1" eaLnBrk="1" hangingPunct="1"/>
            <a:r>
              <a:rPr lang="en-US" altLang="zh-CN"/>
              <a:t>Code:</a:t>
            </a:r>
          </a:p>
          <a:p>
            <a:pPr lvl="1" eaLnBrk="1" hangingPunct="1">
              <a:buFontTx/>
              <a:buNone/>
            </a:pPr>
            <a:r>
              <a:rPr lang="en-US" altLang="zh-CN"/>
              <a:t>	&lt;ul&gt; </a:t>
            </a:r>
          </a:p>
          <a:p>
            <a:pPr lvl="1" eaLnBrk="1" hangingPunct="1">
              <a:buFontTx/>
              <a:buNone/>
            </a:pPr>
            <a:r>
              <a:rPr lang="en-US" altLang="zh-CN"/>
              <a:t>	&lt;li&gt;Coffee&lt;/li&gt; &lt;li&gt;Milk&lt;/li&gt; </a:t>
            </a:r>
          </a:p>
          <a:p>
            <a:pPr lvl="1" eaLnBrk="1" hangingPunct="1">
              <a:buFontTx/>
              <a:buNone/>
            </a:pPr>
            <a:r>
              <a:rPr lang="en-US" altLang="zh-CN"/>
              <a:t>	&lt;/ul&gt; </a:t>
            </a:r>
          </a:p>
          <a:p>
            <a:pPr lvl="1" eaLnBrk="1" hangingPunct="1"/>
            <a:r>
              <a:rPr lang="en-US" altLang="zh-CN"/>
              <a:t>Output:</a:t>
            </a:r>
          </a:p>
          <a:p>
            <a:pPr lvl="2" eaLnBrk="1" hangingPunct="1"/>
            <a:r>
              <a:rPr lang="en-US" altLang="zh-CN"/>
              <a:t>Coffee</a:t>
            </a:r>
          </a:p>
          <a:p>
            <a:pPr lvl="2" eaLnBrk="1" hangingPunct="1"/>
            <a:r>
              <a:rPr lang="en-US" altLang="zh-CN"/>
              <a:t>Milk</a:t>
            </a:r>
          </a:p>
        </p:txBody>
      </p:sp>
      <p:sp>
        <p:nvSpPr>
          <p:cNvPr id="15364" name="Rectangle 4"/>
          <p:cNvSpPr>
            <a:spLocks noGrp="1" noChangeArrowheads="1"/>
          </p:cNvSpPr>
          <p:nvPr>
            <p:ph sz="half" idx="2"/>
          </p:nvPr>
        </p:nvSpPr>
        <p:spPr>
          <a:xfrm>
            <a:off x="4648200" y="1600200"/>
            <a:ext cx="3429000" cy="4495800"/>
          </a:xfrm>
        </p:spPr>
        <p:txBody>
          <a:bodyPr/>
          <a:lstStyle/>
          <a:p>
            <a:pPr marL="533400" indent="-533400" eaLnBrk="1" hangingPunct="1"/>
            <a:r>
              <a:rPr lang="en-US" altLang="zh-CN"/>
              <a:t>Ordered list</a:t>
            </a:r>
          </a:p>
          <a:p>
            <a:pPr marL="914400" lvl="1" indent="-457200" eaLnBrk="1" hangingPunct="1"/>
            <a:r>
              <a:rPr lang="en-US" altLang="zh-CN"/>
              <a:t>Code:</a:t>
            </a:r>
          </a:p>
          <a:p>
            <a:pPr marL="914400" lvl="1" indent="-457200" eaLnBrk="1" hangingPunct="1">
              <a:buFontTx/>
              <a:buNone/>
            </a:pPr>
            <a:r>
              <a:rPr lang="en-US" altLang="zh-CN"/>
              <a:t>	&lt;ol&gt; </a:t>
            </a:r>
          </a:p>
          <a:p>
            <a:pPr marL="914400" lvl="1" indent="-457200" eaLnBrk="1" hangingPunct="1">
              <a:buFontTx/>
              <a:buNone/>
            </a:pPr>
            <a:r>
              <a:rPr lang="en-US" altLang="zh-CN"/>
              <a:t>	&lt;li&gt;Coffee&lt;/li&gt; &lt;li&gt;Milk&lt;/li&gt; </a:t>
            </a:r>
          </a:p>
          <a:p>
            <a:pPr marL="914400" lvl="1" indent="-457200" eaLnBrk="1" hangingPunct="1">
              <a:buFontTx/>
              <a:buNone/>
            </a:pPr>
            <a:r>
              <a:rPr lang="en-US" altLang="zh-CN"/>
              <a:t>	&lt;/ol&gt; </a:t>
            </a:r>
          </a:p>
          <a:p>
            <a:pPr marL="914400" lvl="1" indent="-457200" eaLnBrk="1" hangingPunct="1"/>
            <a:r>
              <a:rPr lang="en-US" altLang="zh-CN"/>
              <a:t>Output:</a:t>
            </a:r>
          </a:p>
          <a:p>
            <a:pPr marL="1295400" lvl="2" indent="-381000" eaLnBrk="1" hangingPunct="1">
              <a:buFontTx/>
              <a:buAutoNum type="arabicPeriod"/>
            </a:pPr>
            <a:r>
              <a:rPr lang="en-US" altLang="zh-CN"/>
              <a:t>Coffee</a:t>
            </a:r>
          </a:p>
          <a:p>
            <a:pPr marL="1295400" lvl="2" indent="-381000" eaLnBrk="1" hangingPunct="1">
              <a:buFontTx/>
              <a:buAutoNum type="arabicPeriod"/>
            </a:pPr>
            <a:r>
              <a:rPr lang="en-US" altLang="zh-CN"/>
              <a:t>Milk</a:t>
            </a:r>
          </a:p>
          <a:p>
            <a:pPr marL="533400" indent="-533400" eaLnBrk="1" hangingPunct="1">
              <a:buFontTx/>
              <a:buNone/>
            </a:pPr>
            <a:endParaRPr lang="en-US" altLang="zh-CN"/>
          </a:p>
        </p:txBody>
      </p:sp>
      <p:sp>
        <p:nvSpPr>
          <p:cNvPr id="2" name="Date Placeholder 1"/>
          <p:cNvSpPr>
            <a:spLocks noGrp="1"/>
          </p:cNvSpPr>
          <p:nvPr>
            <p:ph type="dt" sz="half" idx="10"/>
          </p:nvPr>
        </p:nvSpPr>
        <p:spPr/>
        <p:txBody>
          <a:bodyPr/>
          <a:lstStyle/>
          <a:p>
            <a:pPr>
              <a:defRPr/>
            </a:pPr>
            <a:fld id="{65E16C95-BDD4-4985-93A1-FC8A93BD7F9E}"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p:txBody>
          <a:bodyPr/>
          <a:lstStyle/>
          <a:p>
            <a:pPr>
              <a:defRPr/>
            </a:pPr>
            <a:fld id="{EA008DF5-AC9A-4752-9731-0B4297C9A892}" type="slidenum">
              <a:rPr lang="en-US" altLang="zh-CN" smtClean="0"/>
              <a:pPr>
                <a:defRPr/>
              </a:pPr>
              <a:t>12</a:t>
            </a:fld>
            <a:endParaRPr lang="en-US" altLang="zh-CN"/>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defRPr/>
            </a:pPr>
            <a:r>
              <a:rPr lang="en-US" altLang="zh-CN"/>
              <a:t>Table</a:t>
            </a:r>
          </a:p>
        </p:txBody>
      </p:sp>
      <p:sp>
        <p:nvSpPr>
          <p:cNvPr id="16387" name="Rectangle 37"/>
          <p:cNvSpPr>
            <a:spLocks noGrp="1" noChangeArrowheads="1"/>
          </p:cNvSpPr>
          <p:nvPr>
            <p:ph type="body" sz="half" idx="1"/>
          </p:nvPr>
        </p:nvSpPr>
        <p:spPr>
          <a:xfrm>
            <a:off x="457200" y="1600200"/>
            <a:ext cx="3276600" cy="4495800"/>
          </a:xfrm>
        </p:spPr>
        <p:txBody>
          <a:bodyPr/>
          <a:lstStyle/>
          <a:p>
            <a:pPr eaLnBrk="1" hangingPunct="1">
              <a:lnSpc>
                <a:spcPct val="80000"/>
              </a:lnSpc>
              <a:buFontTx/>
              <a:buNone/>
            </a:pPr>
            <a:r>
              <a:rPr lang="en-US" altLang="zh-CN" sz="2000"/>
              <a:t>&lt;table border=“1"&gt; </a:t>
            </a:r>
          </a:p>
          <a:p>
            <a:pPr eaLnBrk="1" hangingPunct="1">
              <a:lnSpc>
                <a:spcPct val="80000"/>
              </a:lnSpc>
              <a:buFontTx/>
              <a:buNone/>
            </a:pPr>
            <a:r>
              <a:rPr lang="en-US" altLang="zh-CN" sz="2000"/>
              <a:t>&lt;tr&gt; </a:t>
            </a:r>
          </a:p>
          <a:p>
            <a:pPr eaLnBrk="1" hangingPunct="1">
              <a:lnSpc>
                <a:spcPct val="80000"/>
              </a:lnSpc>
              <a:buFontTx/>
              <a:buNone/>
            </a:pPr>
            <a:r>
              <a:rPr lang="en-US" altLang="zh-CN" sz="2000"/>
              <a:t>&lt;th&gt;Heading&lt;/th&gt;</a:t>
            </a:r>
          </a:p>
          <a:p>
            <a:pPr eaLnBrk="1" hangingPunct="1">
              <a:lnSpc>
                <a:spcPct val="80000"/>
              </a:lnSpc>
              <a:buFontTx/>
              <a:buNone/>
            </a:pPr>
            <a:r>
              <a:rPr lang="en-US" altLang="zh-CN" sz="2000"/>
              <a:t>&lt;th&gt;Another Heading&lt;/th&gt;</a:t>
            </a:r>
          </a:p>
          <a:p>
            <a:pPr eaLnBrk="1" hangingPunct="1">
              <a:lnSpc>
                <a:spcPct val="80000"/>
              </a:lnSpc>
              <a:buFontTx/>
              <a:buNone/>
            </a:pPr>
            <a:r>
              <a:rPr lang="en-US" altLang="zh-CN" sz="2000"/>
              <a:t>&lt;/tr&gt; </a:t>
            </a:r>
          </a:p>
          <a:p>
            <a:pPr eaLnBrk="1" hangingPunct="1">
              <a:lnSpc>
                <a:spcPct val="80000"/>
              </a:lnSpc>
              <a:buFontTx/>
              <a:buNone/>
            </a:pPr>
            <a:r>
              <a:rPr lang="en-US" altLang="zh-CN" sz="2000"/>
              <a:t>&lt;tr&gt; </a:t>
            </a:r>
          </a:p>
          <a:p>
            <a:pPr eaLnBrk="1" hangingPunct="1">
              <a:lnSpc>
                <a:spcPct val="80000"/>
              </a:lnSpc>
              <a:buFontTx/>
              <a:buNone/>
            </a:pPr>
            <a:r>
              <a:rPr lang="en-US" altLang="zh-CN" sz="2000"/>
              <a:t>&lt;td&gt;row 1, cell 1&lt;/td&gt;</a:t>
            </a:r>
          </a:p>
          <a:p>
            <a:pPr eaLnBrk="1" hangingPunct="1">
              <a:lnSpc>
                <a:spcPct val="80000"/>
              </a:lnSpc>
              <a:buFontTx/>
              <a:buNone/>
            </a:pPr>
            <a:r>
              <a:rPr lang="en-US" altLang="zh-CN" sz="2000"/>
              <a:t>&lt;td&gt;row 1, cell 2&lt;/td&gt; </a:t>
            </a:r>
          </a:p>
          <a:p>
            <a:pPr eaLnBrk="1" hangingPunct="1">
              <a:lnSpc>
                <a:spcPct val="80000"/>
              </a:lnSpc>
              <a:buFontTx/>
              <a:buNone/>
            </a:pPr>
            <a:r>
              <a:rPr lang="en-US" altLang="zh-CN" sz="2000"/>
              <a:t>&lt;/tr&gt;</a:t>
            </a:r>
          </a:p>
          <a:p>
            <a:pPr eaLnBrk="1" hangingPunct="1">
              <a:lnSpc>
                <a:spcPct val="80000"/>
              </a:lnSpc>
              <a:buFontTx/>
              <a:buNone/>
            </a:pPr>
            <a:r>
              <a:rPr lang="en-US" altLang="zh-CN" sz="2000"/>
              <a:t>&lt;tr&gt; </a:t>
            </a:r>
          </a:p>
          <a:p>
            <a:pPr eaLnBrk="1" hangingPunct="1">
              <a:lnSpc>
                <a:spcPct val="80000"/>
              </a:lnSpc>
              <a:buFontTx/>
              <a:buNone/>
            </a:pPr>
            <a:r>
              <a:rPr lang="en-US" altLang="zh-CN" sz="2000"/>
              <a:t>&lt;td&gt;row 2, cell 1&lt;/td&gt; </a:t>
            </a:r>
          </a:p>
          <a:p>
            <a:pPr eaLnBrk="1" hangingPunct="1">
              <a:lnSpc>
                <a:spcPct val="80000"/>
              </a:lnSpc>
              <a:buFontTx/>
              <a:buNone/>
            </a:pPr>
            <a:r>
              <a:rPr lang="en-US" altLang="zh-CN" sz="2000"/>
              <a:t>&lt;td&gt;&lt;/td&gt; </a:t>
            </a:r>
          </a:p>
          <a:p>
            <a:pPr eaLnBrk="1" hangingPunct="1">
              <a:lnSpc>
                <a:spcPct val="80000"/>
              </a:lnSpc>
              <a:buFontTx/>
              <a:buNone/>
            </a:pPr>
            <a:r>
              <a:rPr lang="en-US" altLang="zh-CN" sz="2000"/>
              <a:t>&lt;/tr&gt; </a:t>
            </a:r>
          </a:p>
          <a:p>
            <a:pPr eaLnBrk="1" hangingPunct="1">
              <a:lnSpc>
                <a:spcPct val="80000"/>
              </a:lnSpc>
              <a:buFontTx/>
              <a:buNone/>
            </a:pPr>
            <a:r>
              <a:rPr lang="en-US" altLang="zh-CN" sz="2000"/>
              <a:t>&lt;/table&gt; </a:t>
            </a:r>
          </a:p>
        </p:txBody>
      </p:sp>
      <p:graphicFrame>
        <p:nvGraphicFramePr>
          <p:cNvPr id="19509" name="Group 53"/>
          <p:cNvGraphicFramePr>
            <a:graphicFrameLocks noGrp="1"/>
          </p:cNvGraphicFramePr>
          <p:nvPr>
            <p:ph type="clipArt" sz="half" idx="2"/>
          </p:nvPr>
        </p:nvGraphicFramePr>
        <p:xfrm>
          <a:off x="3629025" y="2895600"/>
          <a:ext cx="5181600" cy="1265238"/>
        </p:xfrm>
        <a:graphic>
          <a:graphicData uri="http://schemas.openxmlformats.org/drawingml/2006/table">
            <a:tbl>
              <a:tblPr/>
              <a:tblGrid>
                <a:gridCol w="2709863">
                  <a:extLst>
                    <a:ext uri="{9D8B030D-6E8A-4147-A177-3AD203B41FA5}">
                      <a16:colId xmlns:a16="http://schemas.microsoft.com/office/drawing/2014/main" val="20000"/>
                    </a:ext>
                  </a:extLst>
                </a:gridCol>
                <a:gridCol w="2471737">
                  <a:extLst>
                    <a:ext uri="{9D8B030D-6E8A-4147-A177-3AD203B41FA5}">
                      <a16:colId xmlns:a16="http://schemas.microsoft.com/office/drawing/2014/main" val="20001"/>
                    </a:ext>
                  </a:extLst>
                </a:gridCol>
              </a:tblGrid>
              <a:tr h="457200">
                <a:tc>
                  <a:txBody>
                    <a:bodyPr/>
                    <a:lstStyle/>
                    <a:p>
                      <a:pPr marL="0" marR="0" lvl="0" indent="0" algn="l" defTabSz="914400" rtl="0" eaLnBrk="1" fontAlgn="base" latinLnBrk="0" hangingPunct="1">
                        <a:lnSpc>
                          <a:spcPct val="100000"/>
                        </a:lnSpc>
                        <a:spcBef>
                          <a:spcPct val="20000"/>
                        </a:spcBef>
                        <a:spcAft>
                          <a:spcPct val="0"/>
                        </a:spcAft>
                        <a:buClr>
                          <a:schemeClr val="tx2"/>
                        </a:buClr>
                        <a:buSzTx/>
                        <a:buFontTx/>
                        <a:buNone/>
                        <a:tabLst/>
                      </a:pPr>
                      <a:r>
                        <a:rPr kumimoji="0" lang="en-US" altLang="zh-CN" sz="2200" b="0" i="0" u="none" strike="noStrike" cap="none" normalizeH="0" baseline="0">
                          <a:ln>
                            <a:noFill/>
                          </a:ln>
                          <a:solidFill>
                            <a:schemeClr val="tx1"/>
                          </a:solidFill>
                          <a:effectLst/>
                          <a:latin typeface="Arial" charset="0"/>
                          <a:ea typeface="宋体" pitchFamily="2" charset="-122"/>
                        </a:rPr>
                        <a:t>Heading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Tx/>
                        <a:buFontTx/>
                        <a:buNone/>
                        <a:tabLst/>
                      </a:pPr>
                      <a:r>
                        <a:rPr kumimoji="0" lang="en-US" altLang="zh-CN" sz="2200" b="0" i="0" u="none" strike="noStrike" cap="none" normalizeH="0" baseline="0">
                          <a:ln>
                            <a:noFill/>
                          </a:ln>
                          <a:solidFill>
                            <a:schemeClr val="tx1"/>
                          </a:solidFill>
                          <a:effectLst/>
                          <a:latin typeface="Arial" charset="0"/>
                          <a:ea typeface="宋体" pitchFamily="2" charset="-122"/>
                        </a:rPr>
                        <a:t>Another Heading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81000">
                <a:tc>
                  <a:txBody>
                    <a:bodyPr/>
                    <a:lstStyle/>
                    <a:p>
                      <a:pPr marL="0" marR="0" lvl="0" indent="0" algn="l" defTabSz="914400" rtl="0" eaLnBrk="1" fontAlgn="base" latinLnBrk="0" hangingPunct="1">
                        <a:lnSpc>
                          <a:spcPct val="100000"/>
                        </a:lnSpc>
                        <a:spcBef>
                          <a:spcPct val="20000"/>
                        </a:spcBef>
                        <a:spcAft>
                          <a:spcPct val="0"/>
                        </a:spcAft>
                        <a:buClr>
                          <a:schemeClr val="tx2"/>
                        </a:buClr>
                        <a:buSzTx/>
                        <a:buFontTx/>
                        <a:buNone/>
                        <a:tabLst/>
                      </a:pPr>
                      <a:r>
                        <a:rPr kumimoji="0" lang="en-US" altLang="zh-CN" sz="1800" b="0" i="0" u="none" strike="noStrike" cap="none" normalizeH="0" baseline="0">
                          <a:ln>
                            <a:noFill/>
                          </a:ln>
                          <a:solidFill>
                            <a:schemeClr val="tx1"/>
                          </a:solidFill>
                          <a:effectLst/>
                          <a:latin typeface="Arial" charset="0"/>
                          <a:ea typeface="宋体" pitchFamily="2" charset="-122"/>
                        </a:rPr>
                        <a:t>Row 1, cell 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Tx/>
                        <a:buFontTx/>
                        <a:buNone/>
                        <a:tabLst/>
                      </a:pPr>
                      <a:r>
                        <a:rPr kumimoji="0" lang="en-US" altLang="zh-CN" sz="1800" b="0" i="0" u="none" strike="noStrike" cap="none" normalizeH="0" baseline="0">
                          <a:ln>
                            <a:noFill/>
                          </a:ln>
                          <a:solidFill>
                            <a:schemeClr val="tx1"/>
                          </a:solidFill>
                          <a:effectLst/>
                          <a:latin typeface="Arial" charset="0"/>
                          <a:ea typeface="宋体" pitchFamily="2" charset="-122"/>
                        </a:rPr>
                        <a:t>Row 1, cell 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81000">
                <a:tc>
                  <a:txBody>
                    <a:bodyPr/>
                    <a:lstStyle/>
                    <a:p>
                      <a:pPr marL="0" marR="0" lvl="0" indent="0" algn="l" defTabSz="914400" rtl="0" eaLnBrk="1" fontAlgn="base" latinLnBrk="0" hangingPunct="1">
                        <a:lnSpc>
                          <a:spcPct val="100000"/>
                        </a:lnSpc>
                        <a:spcBef>
                          <a:spcPct val="20000"/>
                        </a:spcBef>
                        <a:spcAft>
                          <a:spcPct val="0"/>
                        </a:spcAft>
                        <a:buClr>
                          <a:schemeClr val="tx2"/>
                        </a:buClr>
                        <a:buSzTx/>
                        <a:buFontTx/>
                        <a:buNone/>
                        <a:tabLst/>
                      </a:pPr>
                      <a:r>
                        <a:rPr kumimoji="0" lang="en-US" altLang="zh-CN" sz="1800" b="0" i="0" u="none" strike="noStrike" cap="none" normalizeH="0" baseline="0">
                          <a:ln>
                            <a:noFill/>
                          </a:ln>
                          <a:solidFill>
                            <a:schemeClr val="tx1"/>
                          </a:solidFill>
                          <a:effectLst/>
                          <a:latin typeface="Arial" charset="0"/>
                          <a:ea typeface="宋体" pitchFamily="2" charset="-122"/>
                        </a:rPr>
                        <a:t>Row 2, cell 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Tx/>
                        <a:buFontTx/>
                        <a:buNone/>
                        <a:tabLst/>
                      </a:pPr>
                      <a:endParaRPr kumimoji="0" lang="en-US" sz="2200" b="0" i="0" u="none" strike="noStrike" cap="none" normalizeH="0" baseline="0">
                        <a:ln>
                          <a:noFill/>
                        </a:ln>
                        <a:solidFill>
                          <a:schemeClr val="tx1"/>
                        </a:solidFill>
                        <a:effectLst/>
                        <a:latin typeface="Arial"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2" name="Date Placeholder 1"/>
          <p:cNvSpPr>
            <a:spLocks noGrp="1"/>
          </p:cNvSpPr>
          <p:nvPr>
            <p:ph type="dt" sz="half" idx="10"/>
          </p:nvPr>
        </p:nvSpPr>
        <p:spPr/>
        <p:txBody>
          <a:bodyPr/>
          <a:lstStyle/>
          <a:p>
            <a:pPr>
              <a:defRPr/>
            </a:pPr>
            <a:fld id="{087291BB-0770-40F9-8FF7-E5AF2DC4397A}"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p:txBody>
          <a:bodyPr/>
          <a:lstStyle/>
          <a:p>
            <a:pPr>
              <a:defRPr/>
            </a:pPr>
            <a:fld id="{1E2ED0C9-BC6B-46EA-BAA4-FB49EA7AB701}" type="slidenum">
              <a:rPr lang="en-US" altLang="zh-CN" smtClean="0"/>
              <a:pPr>
                <a:defRPr/>
              </a:pPr>
              <a:t>13</a:t>
            </a:fld>
            <a:endParaRPr lang="en-US" altLang="zh-CN"/>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defRPr/>
            </a:pPr>
            <a:r>
              <a:rPr lang="en-US" altLang="zh-CN"/>
              <a:t>Create Links</a:t>
            </a:r>
          </a:p>
        </p:txBody>
      </p:sp>
      <p:sp>
        <p:nvSpPr>
          <p:cNvPr id="17411" name="Rectangle 3"/>
          <p:cNvSpPr>
            <a:spLocks noGrp="1" noChangeArrowheads="1"/>
          </p:cNvSpPr>
          <p:nvPr>
            <p:ph sz="quarter" idx="1"/>
          </p:nvPr>
        </p:nvSpPr>
        <p:spPr/>
        <p:txBody>
          <a:bodyPr/>
          <a:lstStyle/>
          <a:p>
            <a:pPr eaLnBrk="1" hangingPunct="1"/>
            <a:r>
              <a:rPr lang="en-US" altLang="zh-CN"/>
              <a:t>A Hypertext link</a:t>
            </a:r>
          </a:p>
          <a:p>
            <a:pPr lvl="1" eaLnBrk="1" hangingPunct="1"/>
            <a:r>
              <a:rPr lang="en-US" altLang="zh-CN"/>
              <a:t>&lt; a href=“http://www.iusb.edu”&gt;IUSB Home&lt;/a&gt;</a:t>
            </a:r>
          </a:p>
          <a:p>
            <a:pPr lvl="1" eaLnBrk="1" hangingPunct="1"/>
            <a:r>
              <a:rPr lang="en-US" altLang="zh-CN"/>
              <a:t>Output: </a:t>
            </a:r>
            <a:r>
              <a:rPr lang="en-US" altLang="zh-CN" u="sng">
                <a:solidFill>
                  <a:srgbClr val="0000FF"/>
                </a:solidFill>
                <a:hlinkClick r:id="rId3"/>
              </a:rPr>
              <a:t>IUSB Home</a:t>
            </a:r>
            <a:endParaRPr lang="en-US" altLang="zh-CN" u="sng">
              <a:solidFill>
                <a:srgbClr val="0000FF"/>
              </a:solidFill>
            </a:endParaRPr>
          </a:p>
          <a:p>
            <a:pPr eaLnBrk="1" hangingPunct="1"/>
            <a:r>
              <a:rPr lang="en-US" altLang="zh-CN"/>
              <a:t>A Email link</a:t>
            </a:r>
          </a:p>
          <a:p>
            <a:pPr lvl="1" eaLnBrk="1" hangingPunct="1"/>
            <a:r>
              <a:rPr lang="en-US" altLang="zh-CN"/>
              <a:t>&lt;a href=“mailto:vkwong@iusb.edu”&gt;</a:t>
            </a:r>
          </a:p>
          <a:p>
            <a:pPr lvl="1" eaLnBrk="1" hangingPunct="1">
              <a:buFontTx/>
              <a:buNone/>
            </a:pPr>
            <a:r>
              <a:rPr lang="en-US" altLang="zh-CN"/>
              <a:t>	Email me&lt;/a&gt;</a:t>
            </a:r>
          </a:p>
          <a:p>
            <a:pPr lvl="1" eaLnBrk="1" hangingPunct="1"/>
            <a:r>
              <a:rPr lang="en-US" altLang="zh-CN"/>
              <a:t>Output: </a:t>
            </a:r>
            <a:r>
              <a:rPr lang="en-US" altLang="zh-CN" u="sng">
                <a:solidFill>
                  <a:srgbClr val="0000FF"/>
                </a:solidFill>
                <a:hlinkClick r:id="rId4"/>
              </a:rPr>
              <a:t>Email me</a:t>
            </a:r>
            <a:endParaRPr lang="en-US" altLang="zh-CN" u="sng">
              <a:solidFill>
                <a:srgbClr val="0000FF"/>
              </a:solidFill>
            </a:endParaRPr>
          </a:p>
        </p:txBody>
      </p:sp>
      <p:sp>
        <p:nvSpPr>
          <p:cNvPr id="2" name="Date Placeholder 1"/>
          <p:cNvSpPr>
            <a:spLocks noGrp="1"/>
          </p:cNvSpPr>
          <p:nvPr>
            <p:ph type="dt" sz="half" idx="10"/>
          </p:nvPr>
        </p:nvSpPr>
        <p:spPr/>
        <p:txBody>
          <a:bodyPr/>
          <a:lstStyle/>
          <a:p>
            <a:pPr>
              <a:defRPr/>
            </a:pPr>
            <a:fld id="{DC503D8A-B2E8-4BF4-A7B0-286F3298B74F}"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p:txBody>
          <a:bodyPr/>
          <a:lstStyle/>
          <a:p>
            <a:pPr>
              <a:defRPr/>
            </a:pPr>
            <a:fld id="{1220888D-E53E-42C6-AA3D-ADCB504986A7}" type="slidenum">
              <a:rPr lang="en-US" altLang="zh-CN" smtClean="0"/>
              <a:pPr>
                <a:defRPr/>
              </a:pPr>
              <a:t>14</a:t>
            </a:fld>
            <a:endParaRPr lang="en-US" altLang="zh-CN"/>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defRPr/>
            </a:pPr>
            <a:r>
              <a:rPr lang="en-US" altLang="zh-CN"/>
              <a:t>Image Formats</a:t>
            </a:r>
          </a:p>
        </p:txBody>
      </p:sp>
      <p:sp>
        <p:nvSpPr>
          <p:cNvPr id="18435" name="Rectangle 3"/>
          <p:cNvSpPr>
            <a:spLocks noGrp="1" noChangeArrowheads="1"/>
          </p:cNvSpPr>
          <p:nvPr>
            <p:ph sz="quarter" idx="1"/>
          </p:nvPr>
        </p:nvSpPr>
        <p:spPr/>
        <p:txBody>
          <a:bodyPr/>
          <a:lstStyle/>
          <a:p>
            <a:pPr eaLnBrk="1" hangingPunct="1"/>
            <a:r>
              <a:rPr lang="en-US" altLang="zh-CN"/>
              <a:t>.gif</a:t>
            </a:r>
          </a:p>
          <a:p>
            <a:pPr lvl="1" eaLnBrk="1" hangingPunct="1"/>
            <a:r>
              <a:rPr lang="en-US" altLang="zh-CN"/>
              <a:t>Graphics Interchange Format</a:t>
            </a:r>
          </a:p>
          <a:p>
            <a:pPr eaLnBrk="1" hangingPunct="1"/>
            <a:r>
              <a:rPr lang="en-US" altLang="zh-CN"/>
              <a:t>.jpeg or .jpg</a:t>
            </a:r>
          </a:p>
          <a:p>
            <a:pPr lvl="1" eaLnBrk="1" hangingPunct="1"/>
            <a:r>
              <a:rPr lang="en-US" altLang="zh-CN"/>
              <a:t>Joint Photographic Experts Group</a:t>
            </a:r>
          </a:p>
          <a:p>
            <a:pPr eaLnBrk="1" hangingPunct="1"/>
            <a:r>
              <a:rPr lang="en-US" altLang="zh-CN"/>
              <a:t>.bmp</a:t>
            </a:r>
          </a:p>
          <a:p>
            <a:pPr lvl="1" eaLnBrk="1" hangingPunct="1"/>
            <a:r>
              <a:rPr lang="en-US" altLang="zh-CN"/>
              <a:t>bitmap</a:t>
            </a:r>
          </a:p>
        </p:txBody>
      </p:sp>
      <p:sp>
        <p:nvSpPr>
          <p:cNvPr id="2" name="Date Placeholder 1"/>
          <p:cNvSpPr>
            <a:spLocks noGrp="1"/>
          </p:cNvSpPr>
          <p:nvPr>
            <p:ph type="dt" sz="half" idx="10"/>
          </p:nvPr>
        </p:nvSpPr>
        <p:spPr/>
        <p:txBody>
          <a:bodyPr/>
          <a:lstStyle/>
          <a:p>
            <a:pPr>
              <a:defRPr/>
            </a:pPr>
            <a:fld id="{F56DE36C-0D81-4178-9C4B-7F3299695688}"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p:txBody>
          <a:bodyPr/>
          <a:lstStyle/>
          <a:p>
            <a:pPr>
              <a:defRPr/>
            </a:pPr>
            <a:fld id="{1220888D-E53E-42C6-AA3D-ADCB504986A7}" type="slidenum">
              <a:rPr lang="en-US" altLang="zh-CN" smtClean="0"/>
              <a:pPr>
                <a:defRPr/>
              </a:pPr>
              <a:t>15</a:t>
            </a:fld>
            <a:endParaRPr lang="en-US" altLang="zh-CN"/>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defRPr/>
            </a:pPr>
            <a:r>
              <a:rPr lang="en-US" altLang="zh-CN"/>
              <a:t>Inserting Image</a:t>
            </a:r>
          </a:p>
        </p:txBody>
      </p:sp>
      <p:sp>
        <p:nvSpPr>
          <p:cNvPr id="19459" name="Rectangle 3"/>
          <p:cNvSpPr>
            <a:spLocks noGrp="1" noChangeArrowheads="1"/>
          </p:cNvSpPr>
          <p:nvPr>
            <p:ph sz="quarter" idx="1"/>
          </p:nvPr>
        </p:nvSpPr>
        <p:spPr/>
        <p:txBody>
          <a:bodyPr/>
          <a:lstStyle/>
          <a:p>
            <a:pPr eaLnBrk="1" hangingPunct="1">
              <a:lnSpc>
                <a:spcPct val="90000"/>
              </a:lnSpc>
            </a:pPr>
            <a:r>
              <a:rPr lang="en-US" altLang="zh-CN"/>
              <a:t>Place all images in the same directory/folder where you web pages are</a:t>
            </a:r>
          </a:p>
          <a:p>
            <a:pPr eaLnBrk="1" hangingPunct="1">
              <a:lnSpc>
                <a:spcPct val="90000"/>
              </a:lnSpc>
            </a:pPr>
            <a:r>
              <a:rPr lang="en-US" altLang="zh-CN"/>
              <a:t>&lt;img src&gt; is a single tag</a:t>
            </a:r>
          </a:p>
          <a:p>
            <a:pPr eaLnBrk="1" hangingPunct="1">
              <a:lnSpc>
                <a:spcPct val="90000"/>
              </a:lnSpc>
            </a:pPr>
            <a:r>
              <a:rPr lang="en-US" altLang="zh-CN"/>
              <a:t>&lt;img src=“image.gif”&gt;</a:t>
            </a:r>
          </a:p>
          <a:p>
            <a:pPr lvl="1" eaLnBrk="1" hangingPunct="1">
              <a:lnSpc>
                <a:spcPct val="90000"/>
              </a:lnSpc>
            </a:pPr>
            <a:r>
              <a:rPr lang="en-US" altLang="zh-CN"/>
              <a:t>Output: </a:t>
            </a:r>
          </a:p>
          <a:p>
            <a:pPr eaLnBrk="1" hangingPunct="1">
              <a:lnSpc>
                <a:spcPct val="90000"/>
              </a:lnSpc>
            </a:pPr>
            <a:r>
              <a:rPr lang="en-US" altLang="zh-CN"/>
              <a:t>Turn an image into a hyerlink</a:t>
            </a:r>
          </a:p>
          <a:p>
            <a:pPr lvl="1" eaLnBrk="1" hangingPunct="1">
              <a:lnSpc>
                <a:spcPct val="90000"/>
              </a:lnSpc>
            </a:pPr>
            <a:r>
              <a:rPr lang="en-US" altLang="zh-CN"/>
              <a:t>&lt;a href=“http://www.iusb.edu”&gt;&lt;img src=“image.gif”&gt;&lt;/a&gt;</a:t>
            </a:r>
          </a:p>
          <a:p>
            <a:pPr lvl="1" eaLnBrk="1" hangingPunct="1">
              <a:lnSpc>
                <a:spcPct val="90000"/>
              </a:lnSpc>
            </a:pPr>
            <a:r>
              <a:rPr lang="en-US" altLang="zh-CN"/>
              <a:t>Output: </a:t>
            </a:r>
          </a:p>
        </p:txBody>
      </p:sp>
      <p:pic>
        <p:nvPicPr>
          <p:cNvPr id="19460" name="Picture 4"/>
          <p:cNvPicPr>
            <a:picLocks noChangeAspect="1" noChangeArrowheads="1"/>
          </p:cNvPicPr>
          <p:nvPr/>
        </p:nvPicPr>
        <p:blipFill>
          <a:blip r:embed="rId2"/>
          <a:srcRect/>
          <a:stretch>
            <a:fillRect/>
          </a:stretch>
        </p:blipFill>
        <p:spPr bwMode="auto">
          <a:xfrm>
            <a:off x="2667000" y="3733800"/>
            <a:ext cx="304800" cy="304800"/>
          </a:xfrm>
          <a:prstGeom prst="rect">
            <a:avLst/>
          </a:prstGeom>
          <a:noFill/>
          <a:ln w="9525">
            <a:noFill/>
            <a:miter lim="800000"/>
            <a:headEnd/>
            <a:tailEnd/>
          </a:ln>
        </p:spPr>
      </p:pic>
      <p:pic>
        <p:nvPicPr>
          <p:cNvPr id="19461" name="Picture 6">
            <a:hlinkClick r:id="rId3"/>
          </p:cNvPr>
          <p:cNvPicPr>
            <a:picLocks noChangeAspect="1" noChangeArrowheads="1"/>
          </p:cNvPicPr>
          <p:nvPr/>
        </p:nvPicPr>
        <p:blipFill>
          <a:blip r:embed="rId4"/>
          <a:srcRect/>
          <a:stretch>
            <a:fillRect/>
          </a:stretch>
        </p:blipFill>
        <p:spPr bwMode="auto">
          <a:xfrm>
            <a:off x="2667000" y="5562600"/>
            <a:ext cx="304800" cy="304800"/>
          </a:xfrm>
          <a:prstGeom prst="rect">
            <a:avLst/>
          </a:prstGeom>
          <a:noFill/>
          <a:ln w="9525">
            <a:noFill/>
            <a:miter lim="800000"/>
            <a:headEnd/>
            <a:tailEnd/>
          </a:ln>
        </p:spPr>
      </p:pic>
      <p:sp>
        <p:nvSpPr>
          <p:cNvPr id="2" name="Date Placeholder 1"/>
          <p:cNvSpPr>
            <a:spLocks noGrp="1"/>
          </p:cNvSpPr>
          <p:nvPr>
            <p:ph type="dt" sz="half" idx="10"/>
          </p:nvPr>
        </p:nvSpPr>
        <p:spPr/>
        <p:txBody>
          <a:bodyPr/>
          <a:lstStyle/>
          <a:p>
            <a:pPr>
              <a:defRPr/>
            </a:pPr>
            <a:fld id="{56C17211-842B-4503-8207-47417A3B46EF}"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p:txBody>
          <a:bodyPr/>
          <a:lstStyle/>
          <a:p>
            <a:pPr>
              <a:defRPr/>
            </a:pPr>
            <a:fld id="{1220888D-E53E-42C6-AA3D-ADCB504986A7}" type="slidenum">
              <a:rPr lang="en-US" altLang="zh-CN" smtClean="0"/>
              <a:pPr>
                <a:defRPr/>
              </a:pPr>
              <a:t>16</a:t>
            </a:fld>
            <a:endParaRPr lang="en-US" altLang="zh-CN"/>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defRPr/>
            </a:pPr>
            <a:r>
              <a:rPr lang="en-US" altLang="zh-CN"/>
              <a:t>Forms</a:t>
            </a:r>
          </a:p>
        </p:txBody>
      </p:sp>
      <p:sp>
        <p:nvSpPr>
          <p:cNvPr id="20483" name="Rectangle 3"/>
          <p:cNvSpPr>
            <a:spLocks noGrp="1" noChangeArrowheads="1"/>
          </p:cNvSpPr>
          <p:nvPr>
            <p:ph sz="quarter" idx="1"/>
          </p:nvPr>
        </p:nvSpPr>
        <p:spPr/>
        <p:txBody>
          <a:bodyPr/>
          <a:lstStyle/>
          <a:p>
            <a:pPr eaLnBrk="1" hangingPunct="1"/>
            <a:r>
              <a:rPr lang="en-US" altLang="zh-CN"/>
              <a:t>A form is an area that can contain form elements.</a:t>
            </a:r>
          </a:p>
          <a:p>
            <a:pPr eaLnBrk="1" hangingPunct="1"/>
            <a:r>
              <a:rPr lang="en-US" altLang="zh-CN"/>
              <a:t>&lt;form&gt;&lt;/form&gt;</a:t>
            </a:r>
          </a:p>
          <a:p>
            <a:pPr eaLnBrk="1" hangingPunct="1"/>
            <a:r>
              <a:rPr lang="en-US" altLang="zh-CN"/>
              <a:t>Commonly used form elements includes:</a:t>
            </a:r>
          </a:p>
          <a:p>
            <a:pPr lvl="1" eaLnBrk="1" hangingPunct="1"/>
            <a:r>
              <a:rPr lang="en-US" altLang="zh-CN"/>
              <a:t>Text fields</a:t>
            </a:r>
          </a:p>
          <a:p>
            <a:pPr lvl="1" eaLnBrk="1" hangingPunct="1"/>
            <a:r>
              <a:rPr lang="en-US" altLang="zh-CN"/>
              <a:t>Radio buttons</a:t>
            </a:r>
          </a:p>
          <a:p>
            <a:pPr lvl="1" eaLnBrk="1" hangingPunct="1"/>
            <a:r>
              <a:rPr lang="en-US" altLang="zh-CN"/>
              <a:t>Checkboxes</a:t>
            </a:r>
          </a:p>
          <a:p>
            <a:pPr lvl="1" eaLnBrk="1" hangingPunct="1"/>
            <a:r>
              <a:rPr lang="en-US" altLang="zh-CN"/>
              <a:t>Submit buttons</a:t>
            </a:r>
          </a:p>
        </p:txBody>
      </p:sp>
      <p:sp>
        <p:nvSpPr>
          <p:cNvPr id="2" name="Date Placeholder 1"/>
          <p:cNvSpPr>
            <a:spLocks noGrp="1"/>
          </p:cNvSpPr>
          <p:nvPr>
            <p:ph type="dt" sz="half" idx="10"/>
          </p:nvPr>
        </p:nvSpPr>
        <p:spPr/>
        <p:txBody>
          <a:bodyPr/>
          <a:lstStyle/>
          <a:p>
            <a:pPr>
              <a:defRPr/>
            </a:pPr>
            <a:fld id="{85F3E1AA-0339-4DB1-8F32-CAD19FCA3251}"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p:txBody>
          <a:bodyPr/>
          <a:lstStyle/>
          <a:p>
            <a:pPr>
              <a:defRPr/>
            </a:pPr>
            <a:fld id="{1220888D-E53E-42C6-AA3D-ADCB504986A7}" type="slidenum">
              <a:rPr lang="en-US" altLang="zh-CN" smtClean="0"/>
              <a:pPr>
                <a:defRPr/>
              </a:pPr>
              <a:t>17</a:t>
            </a:fld>
            <a:endParaRPr lang="en-US" altLang="zh-CN"/>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defRPr/>
            </a:pPr>
            <a:r>
              <a:rPr lang="en-US" altLang="zh-CN"/>
              <a:t>Text Input Fields</a:t>
            </a:r>
          </a:p>
        </p:txBody>
      </p:sp>
      <p:sp>
        <p:nvSpPr>
          <p:cNvPr id="21507" name="Rectangle 4"/>
          <p:cNvSpPr>
            <a:spLocks noGrp="1" noChangeArrowheads="1"/>
          </p:cNvSpPr>
          <p:nvPr>
            <p:ph sz="half" idx="1"/>
          </p:nvPr>
        </p:nvSpPr>
        <p:spPr/>
        <p:txBody>
          <a:bodyPr/>
          <a:lstStyle/>
          <a:p>
            <a:pPr eaLnBrk="1" hangingPunct="1">
              <a:lnSpc>
                <a:spcPct val="90000"/>
              </a:lnSpc>
            </a:pPr>
            <a:r>
              <a:rPr lang="en-US" altLang="zh-CN" sz="2400"/>
              <a:t>Used when you want the user to type letters, number, etc.</a:t>
            </a:r>
          </a:p>
          <a:p>
            <a:pPr eaLnBrk="1" hangingPunct="1">
              <a:lnSpc>
                <a:spcPct val="90000"/>
              </a:lnSpc>
              <a:buFontTx/>
              <a:buNone/>
            </a:pPr>
            <a:r>
              <a:rPr lang="en-US" altLang="zh-CN" sz="2400"/>
              <a:t>	&lt;form&gt; </a:t>
            </a:r>
          </a:p>
          <a:p>
            <a:pPr eaLnBrk="1" hangingPunct="1">
              <a:lnSpc>
                <a:spcPct val="90000"/>
              </a:lnSpc>
              <a:buFontTx/>
              <a:buNone/>
            </a:pPr>
            <a:r>
              <a:rPr lang="en-US" altLang="zh-CN" sz="2400"/>
              <a:t>	First name: &lt;input type="</a:t>
            </a:r>
            <a:r>
              <a:rPr lang="en-US" altLang="zh-CN" sz="2400">
                <a:solidFill>
                  <a:srgbClr val="FF0000"/>
                </a:solidFill>
              </a:rPr>
              <a:t>text</a:t>
            </a:r>
            <a:r>
              <a:rPr lang="en-US" altLang="zh-CN" sz="2400"/>
              <a:t>" name="firstname"&gt; </a:t>
            </a:r>
          </a:p>
          <a:p>
            <a:pPr eaLnBrk="1" hangingPunct="1">
              <a:lnSpc>
                <a:spcPct val="90000"/>
              </a:lnSpc>
              <a:buFontTx/>
              <a:buNone/>
            </a:pPr>
            <a:r>
              <a:rPr lang="en-US" altLang="zh-CN" sz="2400"/>
              <a:t>	&lt;br&gt; </a:t>
            </a:r>
          </a:p>
          <a:p>
            <a:pPr eaLnBrk="1" hangingPunct="1">
              <a:lnSpc>
                <a:spcPct val="90000"/>
              </a:lnSpc>
              <a:buFontTx/>
              <a:buNone/>
            </a:pPr>
            <a:r>
              <a:rPr lang="en-US" altLang="zh-CN" sz="2400"/>
              <a:t>	Last name: &lt;input type="</a:t>
            </a:r>
            <a:r>
              <a:rPr lang="en-US" altLang="zh-CN" sz="2400">
                <a:solidFill>
                  <a:srgbClr val="FF0000"/>
                </a:solidFill>
              </a:rPr>
              <a:t>text</a:t>
            </a:r>
            <a:r>
              <a:rPr lang="en-US" altLang="zh-CN" sz="2400"/>
              <a:t>" name="lastname"&gt; &lt;/form&gt; </a:t>
            </a:r>
          </a:p>
        </p:txBody>
      </p:sp>
      <p:sp>
        <p:nvSpPr>
          <p:cNvPr id="21508" name="Rectangle 5"/>
          <p:cNvSpPr>
            <a:spLocks noGrp="1" noChangeArrowheads="1"/>
          </p:cNvSpPr>
          <p:nvPr>
            <p:ph sz="half" idx="2"/>
          </p:nvPr>
        </p:nvSpPr>
        <p:spPr/>
        <p:txBody>
          <a:bodyPr/>
          <a:lstStyle/>
          <a:p>
            <a:pPr eaLnBrk="1" hangingPunct="1">
              <a:lnSpc>
                <a:spcPct val="90000"/>
              </a:lnSpc>
            </a:pPr>
            <a:r>
              <a:rPr lang="en-US" altLang="zh-CN" sz="2400"/>
              <a:t>Output</a:t>
            </a:r>
          </a:p>
          <a:p>
            <a:pPr eaLnBrk="1" hangingPunct="1">
              <a:lnSpc>
                <a:spcPct val="90000"/>
              </a:lnSpc>
              <a:buFontTx/>
              <a:buNone/>
            </a:pPr>
            <a:r>
              <a:rPr lang="en-US" altLang="zh-CN" sz="2400"/>
              <a:t>    </a:t>
            </a:r>
          </a:p>
          <a:p>
            <a:pPr eaLnBrk="1" hangingPunct="1">
              <a:lnSpc>
                <a:spcPct val="90000"/>
              </a:lnSpc>
              <a:buFontTx/>
              <a:buNone/>
            </a:pPr>
            <a:r>
              <a:rPr lang="en-US" altLang="zh-CN" sz="2400"/>
              <a:t>	First name: </a:t>
            </a:r>
          </a:p>
          <a:p>
            <a:pPr eaLnBrk="1" hangingPunct="1">
              <a:lnSpc>
                <a:spcPct val="90000"/>
              </a:lnSpc>
              <a:buFontTx/>
              <a:buNone/>
            </a:pPr>
            <a:r>
              <a:rPr lang="en-US" altLang="zh-CN" sz="2400"/>
              <a:t>	Last name: </a:t>
            </a:r>
          </a:p>
          <a:p>
            <a:pPr lvl="1" eaLnBrk="1" hangingPunct="1">
              <a:lnSpc>
                <a:spcPct val="90000"/>
              </a:lnSpc>
              <a:buFontTx/>
              <a:buNone/>
            </a:pPr>
            <a:endParaRPr lang="en-US" altLang="zh-CN" sz="2000"/>
          </a:p>
        </p:txBody>
      </p:sp>
      <p:sp>
        <p:nvSpPr>
          <p:cNvPr id="21509" name="Rectangle 6"/>
          <p:cNvSpPr>
            <a:spLocks noChangeArrowheads="1"/>
          </p:cNvSpPr>
          <p:nvPr/>
        </p:nvSpPr>
        <p:spPr bwMode="auto">
          <a:xfrm>
            <a:off x="6705600" y="2514600"/>
            <a:ext cx="1676400" cy="228600"/>
          </a:xfrm>
          <a:prstGeom prst="rect">
            <a:avLst/>
          </a:prstGeom>
          <a:noFill/>
          <a:ln w="9525">
            <a:solidFill>
              <a:schemeClr val="tx1"/>
            </a:solidFill>
            <a:miter lim="800000"/>
            <a:headEnd/>
            <a:tailEnd/>
          </a:ln>
        </p:spPr>
        <p:txBody>
          <a:bodyPr wrap="none" anchor="ctr"/>
          <a:lstStyle/>
          <a:p>
            <a:endParaRPr lang="en-US"/>
          </a:p>
        </p:txBody>
      </p:sp>
      <p:sp>
        <p:nvSpPr>
          <p:cNvPr id="21510" name="Rectangle 7"/>
          <p:cNvSpPr>
            <a:spLocks noChangeArrowheads="1"/>
          </p:cNvSpPr>
          <p:nvPr/>
        </p:nvSpPr>
        <p:spPr bwMode="auto">
          <a:xfrm>
            <a:off x="6705600" y="2895600"/>
            <a:ext cx="1676400" cy="228600"/>
          </a:xfrm>
          <a:prstGeom prst="rect">
            <a:avLst/>
          </a:prstGeom>
          <a:noFill/>
          <a:ln w="9525">
            <a:solidFill>
              <a:schemeClr val="tx1"/>
            </a:solidFill>
            <a:miter lim="800000"/>
            <a:headEnd/>
            <a:tailEnd/>
          </a:ln>
        </p:spPr>
        <p:txBody>
          <a:bodyPr wrap="none" anchor="ctr"/>
          <a:lstStyle/>
          <a:p>
            <a:endParaRPr lang="en-US"/>
          </a:p>
        </p:txBody>
      </p:sp>
      <p:sp>
        <p:nvSpPr>
          <p:cNvPr id="2" name="Date Placeholder 1"/>
          <p:cNvSpPr>
            <a:spLocks noGrp="1"/>
          </p:cNvSpPr>
          <p:nvPr>
            <p:ph type="dt" sz="half" idx="10"/>
          </p:nvPr>
        </p:nvSpPr>
        <p:spPr/>
        <p:txBody>
          <a:bodyPr/>
          <a:lstStyle/>
          <a:p>
            <a:pPr>
              <a:defRPr/>
            </a:pPr>
            <a:fld id="{A95BBCD9-CC9E-4944-ACCC-8D42834393E7}"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p:txBody>
          <a:bodyPr/>
          <a:lstStyle/>
          <a:p>
            <a:pPr>
              <a:defRPr/>
            </a:pPr>
            <a:fld id="{EA008DF5-AC9A-4752-9731-0B4297C9A892}" type="slidenum">
              <a:rPr lang="en-US" altLang="zh-CN" smtClean="0"/>
              <a:pPr>
                <a:defRPr/>
              </a:pPr>
              <a:t>18</a:t>
            </a:fld>
            <a:endParaRPr lang="en-US" altLang="zh-CN"/>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defRPr/>
            </a:pPr>
            <a:r>
              <a:rPr lang="en-US" altLang="zh-CN"/>
              <a:t>Submission Button</a:t>
            </a:r>
          </a:p>
        </p:txBody>
      </p:sp>
      <p:sp>
        <p:nvSpPr>
          <p:cNvPr id="1028" name="Rectangle 4"/>
          <p:cNvSpPr>
            <a:spLocks noGrp="1" noChangeArrowheads="1"/>
          </p:cNvSpPr>
          <p:nvPr>
            <p:ph sz="half" idx="1"/>
          </p:nvPr>
        </p:nvSpPr>
        <p:spPr/>
        <p:txBody>
          <a:bodyPr/>
          <a:lstStyle/>
          <a:p>
            <a:pPr eaLnBrk="1" hangingPunct="1">
              <a:lnSpc>
                <a:spcPct val="80000"/>
              </a:lnSpc>
            </a:pPr>
            <a:r>
              <a:rPr lang="en-US" altLang="zh-CN" sz="2400"/>
              <a:t>When user clicks on the “Submit” button, the content of the form is sent to another file.</a:t>
            </a:r>
          </a:p>
          <a:p>
            <a:pPr eaLnBrk="1" hangingPunct="1">
              <a:lnSpc>
                <a:spcPct val="80000"/>
              </a:lnSpc>
              <a:buFontTx/>
              <a:buNone/>
            </a:pPr>
            <a:r>
              <a:rPr lang="en-US" altLang="zh-CN" sz="2400"/>
              <a:t>	&lt;form name="input" action="html_form_action.asp" method="get"&gt; Username: &lt;input type="text" name="user"&gt;</a:t>
            </a:r>
          </a:p>
          <a:p>
            <a:pPr eaLnBrk="1" hangingPunct="1">
              <a:lnSpc>
                <a:spcPct val="80000"/>
              </a:lnSpc>
              <a:buFontTx/>
              <a:buNone/>
            </a:pPr>
            <a:r>
              <a:rPr lang="en-US" altLang="zh-CN" sz="2400"/>
              <a:t>	&lt;br&gt;</a:t>
            </a:r>
          </a:p>
          <a:p>
            <a:pPr eaLnBrk="1" hangingPunct="1">
              <a:lnSpc>
                <a:spcPct val="80000"/>
              </a:lnSpc>
              <a:buFontTx/>
              <a:buNone/>
            </a:pPr>
            <a:r>
              <a:rPr lang="en-US" altLang="zh-CN" sz="2400"/>
              <a:t>	&lt;input type="</a:t>
            </a:r>
            <a:r>
              <a:rPr lang="en-US" altLang="zh-CN" sz="2400">
                <a:solidFill>
                  <a:srgbClr val="FF0000"/>
                </a:solidFill>
              </a:rPr>
              <a:t>submit</a:t>
            </a:r>
            <a:r>
              <a:rPr lang="en-US" altLang="zh-CN" sz="2400"/>
              <a:t>" value="Submit"&gt; </a:t>
            </a:r>
          </a:p>
          <a:p>
            <a:pPr eaLnBrk="1" hangingPunct="1">
              <a:lnSpc>
                <a:spcPct val="80000"/>
              </a:lnSpc>
              <a:buFontTx/>
              <a:buNone/>
            </a:pPr>
            <a:r>
              <a:rPr lang="en-US" altLang="zh-CN" sz="2400"/>
              <a:t>	&lt;/form&gt; </a:t>
            </a:r>
          </a:p>
        </p:txBody>
      </p:sp>
      <p:sp>
        <p:nvSpPr>
          <p:cNvPr id="1029" name="Rectangle 5"/>
          <p:cNvSpPr>
            <a:spLocks noGrp="1" noChangeArrowheads="1"/>
          </p:cNvSpPr>
          <p:nvPr>
            <p:ph sz="half" idx="2"/>
          </p:nvPr>
        </p:nvSpPr>
        <p:spPr/>
        <p:txBody>
          <a:bodyPr/>
          <a:lstStyle/>
          <a:p>
            <a:pPr eaLnBrk="1" hangingPunct="1">
              <a:lnSpc>
                <a:spcPct val="80000"/>
              </a:lnSpc>
            </a:pPr>
            <a:r>
              <a:rPr lang="en-US" altLang="zh-CN" sz="2400"/>
              <a:t>Output</a:t>
            </a:r>
          </a:p>
          <a:p>
            <a:pPr eaLnBrk="1" hangingPunct="1">
              <a:lnSpc>
                <a:spcPct val="80000"/>
              </a:lnSpc>
              <a:buFontTx/>
              <a:buNone/>
            </a:pPr>
            <a:endParaRPr lang="en-US" altLang="zh-CN" sz="2400"/>
          </a:p>
          <a:p>
            <a:pPr eaLnBrk="1" hangingPunct="1">
              <a:lnSpc>
                <a:spcPct val="80000"/>
              </a:lnSpc>
              <a:buFontTx/>
              <a:buNone/>
            </a:pPr>
            <a:r>
              <a:rPr lang="en-US" altLang="zh-CN" sz="2400"/>
              <a:t>	Username:</a:t>
            </a:r>
          </a:p>
          <a:p>
            <a:pPr eaLnBrk="1" hangingPunct="1">
              <a:lnSpc>
                <a:spcPct val="80000"/>
              </a:lnSpc>
              <a:buFontTx/>
              <a:buNone/>
            </a:pPr>
            <a:r>
              <a:rPr lang="en-US" altLang="zh-CN" sz="2400"/>
              <a:t>	</a:t>
            </a:r>
          </a:p>
        </p:txBody>
      </p:sp>
      <p:sp>
        <p:nvSpPr>
          <p:cNvPr id="1030" name="Rectangle 6"/>
          <p:cNvSpPr>
            <a:spLocks noChangeArrowheads="1"/>
          </p:cNvSpPr>
          <p:nvPr/>
        </p:nvSpPr>
        <p:spPr bwMode="auto">
          <a:xfrm>
            <a:off x="6629400" y="2400300"/>
            <a:ext cx="1752600" cy="228600"/>
          </a:xfrm>
          <a:prstGeom prst="rect">
            <a:avLst/>
          </a:prstGeom>
          <a:noFill/>
          <a:ln w="9525">
            <a:solidFill>
              <a:schemeClr val="tx1"/>
            </a:solidFill>
            <a:miter lim="800000"/>
            <a:headEnd/>
            <a:tailEnd/>
          </a:ln>
        </p:spPr>
        <p:txBody>
          <a:bodyPr wrap="none" anchor="ctr"/>
          <a:lstStyle/>
          <a:p>
            <a:endParaRPr lang="en-US"/>
          </a:p>
        </p:txBody>
      </p:sp>
      <p:graphicFrame>
        <p:nvGraphicFramePr>
          <p:cNvPr id="1026" name="Object 8"/>
          <p:cNvGraphicFramePr>
            <a:graphicFrameLocks noChangeAspect="1"/>
          </p:cNvGraphicFramePr>
          <p:nvPr/>
        </p:nvGraphicFramePr>
        <p:xfrm>
          <a:off x="5105400" y="2768600"/>
          <a:ext cx="711200" cy="241300"/>
        </p:xfrm>
        <a:graphic>
          <a:graphicData uri="http://schemas.openxmlformats.org/presentationml/2006/ole">
            <mc:AlternateContent xmlns:mc="http://schemas.openxmlformats.org/markup-compatibility/2006">
              <mc:Choice xmlns:v="urn:schemas-microsoft-com:vml" Requires="v">
                <p:oleObj name="Image" r:id="rId3" imgW="711111" imgH="241185" progId="Photoshop.Image.8">
                  <p:embed/>
                </p:oleObj>
              </mc:Choice>
              <mc:Fallback>
                <p:oleObj name="Image" r:id="rId3" imgW="711111" imgH="241185" progId="Photoshop.Image.8">
                  <p:embed/>
                  <p:pic>
                    <p:nvPicPr>
                      <p:cNvPr id="0" name="Object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5400" y="2768600"/>
                        <a:ext cx="711200" cy="241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 name="Date Placeholder 1"/>
          <p:cNvSpPr>
            <a:spLocks noGrp="1"/>
          </p:cNvSpPr>
          <p:nvPr>
            <p:ph type="dt" sz="half" idx="10"/>
          </p:nvPr>
        </p:nvSpPr>
        <p:spPr/>
        <p:txBody>
          <a:bodyPr/>
          <a:lstStyle/>
          <a:p>
            <a:pPr>
              <a:defRPr/>
            </a:pPr>
            <a:fld id="{8F413F74-C3E6-4372-97A4-16D8DD1F948D}"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p:txBody>
          <a:bodyPr/>
          <a:lstStyle/>
          <a:p>
            <a:pPr>
              <a:defRPr/>
            </a:pPr>
            <a:fld id="{EA008DF5-AC9A-4752-9731-0B4297C9A892}" type="slidenum">
              <a:rPr lang="en-US" altLang="zh-CN" smtClean="0"/>
              <a:pPr>
                <a:defRPr/>
              </a:pPr>
              <a:t>19</a:t>
            </a:fld>
            <a:endParaRPr lang="en-US" altLang="zh-CN"/>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defRPr/>
            </a:pPr>
            <a:r>
              <a:rPr lang="en-US" altLang="zh-CN"/>
              <a:t>Checkboxes</a:t>
            </a:r>
          </a:p>
        </p:txBody>
      </p:sp>
      <p:sp>
        <p:nvSpPr>
          <p:cNvPr id="22531" name="Rectangle 4"/>
          <p:cNvSpPr>
            <a:spLocks noGrp="1" noChangeArrowheads="1"/>
          </p:cNvSpPr>
          <p:nvPr>
            <p:ph sz="half" idx="1"/>
          </p:nvPr>
        </p:nvSpPr>
        <p:spPr/>
        <p:txBody>
          <a:bodyPr/>
          <a:lstStyle/>
          <a:p>
            <a:pPr eaLnBrk="1" hangingPunct="1">
              <a:lnSpc>
                <a:spcPct val="90000"/>
              </a:lnSpc>
            </a:pPr>
            <a:r>
              <a:rPr lang="en-US" altLang="zh-CN" sz="2400"/>
              <a:t>Used when you want the user to select one or more options of a limited number of choices.</a:t>
            </a:r>
          </a:p>
          <a:p>
            <a:pPr eaLnBrk="1" hangingPunct="1">
              <a:lnSpc>
                <a:spcPct val="90000"/>
              </a:lnSpc>
              <a:buFontTx/>
              <a:buNone/>
            </a:pPr>
            <a:r>
              <a:rPr lang="en-US" altLang="zh-CN" sz="2400"/>
              <a:t>	&lt;form&gt; </a:t>
            </a:r>
          </a:p>
          <a:p>
            <a:pPr eaLnBrk="1" hangingPunct="1">
              <a:lnSpc>
                <a:spcPct val="90000"/>
              </a:lnSpc>
              <a:buFontTx/>
              <a:buNone/>
            </a:pPr>
            <a:r>
              <a:rPr lang="en-US" altLang="zh-CN" sz="2400"/>
              <a:t>	&lt;input type="</a:t>
            </a:r>
            <a:r>
              <a:rPr lang="en-US" altLang="zh-CN" sz="2400">
                <a:solidFill>
                  <a:srgbClr val="FF0000"/>
                </a:solidFill>
              </a:rPr>
              <a:t>checkbox</a:t>
            </a:r>
            <a:r>
              <a:rPr lang="en-US" altLang="zh-CN" sz="2400"/>
              <a:t>" name="bike“ value=“bike”&gt; I have a bike </a:t>
            </a:r>
          </a:p>
          <a:p>
            <a:pPr eaLnBrk="1" hangingPunct="1">
              <a:lnSpc>
                <a:spcPct val="90000"/>
              </a:lnSpc>
              <a:buFontTx/>
              <a:buNone/>
            </a:pPr>
            <a:r>
              <a:rPr lang="en-US" altLang="zh-CN" sz="2400"/>
              <a:t>	&lt;br&gt; </a:t>
            </a:r>
          </a:p>
          <a:p>
            <a:pPr eaLnBrk="1" hangingPunct="1">
              <a:lnSpc>
                <a:spcPct val="90000"/>
              </a:lnSpc>
              <a:buFontTx/>
              <a:buNone/>
            </a:pPr>
            <a:r>
              <a:rPr lang="en-US" altLang="zh-CN" sz="2400"/>
              <a:t>	&lt;input type="</a:t>
            </a:r>
            <a:r>
              <a:rPr lang="en-US" altLang="zh-CN" sz="2400">
                <a:solidFill>
                  <a:srgbClr val="FF0000"/>
                </a:solidFill>
              </a:rPr>
              <a:t>checkbox</a:t>
            </a:r>
            <a:r>
              <a:rPr lang="en-US" altLang="zh-CN" sz="2400"/>
              <a:t>" name="car“ value=“car”&gt; I have a car &lt;/form&gt; </a:t>
            </a:r>
          </a:p>
        </p:txBody>
      </p:sp>
      <p:sp>
        <p:nvSpPr>
          <p:cNvPr id="22532" name="Rectangle 5"/>
          <p:cNvSpPr>
            <a:spLocks noGrp="1" noChangeArrowheads="1"/>
          </p:cNvSpPr>
          <p:nvPr>
            <p:ph sz="half" idx="2"/>
          </p:nvPr>
        </p:nvSpPr>
        <p:spPr/>
        <p:txBody>
          <a:bodyPr/>
          <a:lstStyle/>
          <a:p>
            <a:pPr eaLnBrk="1" hangingPunct="1">
              <a:lnSpc>
                <a:spcPct val="90000"/>
              </a:lnSpc>
            </a:pPr>
            <a:r>
              <a:rPr lang="en-US" altLang="zh-CN" sz="2400"/>
              <a:t>Output</a:t>
            </a:r>
          </a:p>
          <a:p>
            <a:pPr eaLnBrk="1" hangingPunct="1">
              <a:lnSpc>
                <a:spcPct val="90000"/>
              </a:lnSpc>
              <a:buFontTx/>
              <a:buNone/>
            </a:pPr>
            <a:r>
              <a:rPr lang="en-US" altLang="zh-CN" sz="2400"/>
              <a:t>	</a:t>
            </a:r>
          </a:p>
          <a:p>
            <a:pPr eaLnBrk="1" hangingPunct="1">
              <a:lnSpc>
                <a:spcPct val="90000"/>
              </a:lnSpc>
              <a:buFontTx/>
              <a:buNone/>
            </a:pPr>
            <a:r>
              <a:rPr lang="en-US" altLang="zh-CN" sz="2400"/>
              <a:t>		I have a bike</a:t>
            </a:r>
          </a:p>
          <a:p>
            <a:pPr eaLnBrk="1" hangingPunct="1">
              <a:lnSpc>
                <a:spcPct val="90000"/>
              </a:lnSpc>
              <a:buFontTx/>
              <a:buNone/>
            </a:pPr>
            <a:r>
              <a:rPr lang="en-US" altLang="zh-CN" sz="2400"/>
              <a:t>		I have a car</a:t>
            </a:r>
          </a:p>
        </p:txBody>
      </p:sp>
      <p:sp>
        <p:nvSpPr>
          <p:cNvPr id="22533" name="Rectangle 6"/>
          <p:cNvSpPr>
            <a:spLocks noChangeArrowheads="1"/>
          </p:cNvSpPr>
          <p:nvPr/>
        </p:nvSpPr>
        <p:spPr bwMode="auto">
          <a:xfrm>
            <a:off x="5343525" y="2543175"/>
            <a:ext cx="152400" cy="152400"/>
          </a:xfrm>
          <a:prstGeom prst="rect">
            <a:avLst/>
          </a:prstGeom>
          <a:noFill/>
          <a:ln w="9525">
            <a:solidFill>
              <a:schemeClr val="tx1"/>
            </a:solidFill>
            <a:miter lim="800000"/>
            <a:headEnd/>
            <a:tailEnd/>
          </a:ln>
        </p:spPr>
        <p:txBody>
          <a:bodyPr wrap="none" anchor="ctr"/>
          <a:lstStyle/>
          <a:p>
            <a:endParaRPr lang="en-US"/>
          </a:p>
        </p:txBody>
      </p:sp>
      <p:sp>
        <p:nvSpPr>
          <p:cNvPr id="22534" name="Rectangle 7"/>
          <p:cNvSpPr>
            <a:spLocks noChangeArrowheads="1"/>
          </p:cNvSpPr>
          <p:nvPr/>
        </p:nvSpPr>
        <p:spPr bwMode="auto">
          <a:xfrm>
            <a:off x="5343525" y="2933700"/>
            <a:ext cx="152400" cy="152400"/>
          </a:xfrm>
          <a:prstGeom prst="rect">
            <a:avLst/>
          </a:prstGeom>
          <a:noFill/>
          <a:ln w="9525">
            <a:solidFill>
              <a:schemeClr val="tx1"/>
            </a:solidFill>
            <a:miter lim="800000"/>
            <a:headEnd/>
            <a:tailEnd/>
          </a:ln>
        </p:spPr>
        <p:txBody>
          <a:bodyPr wrap="none" anchor="ctr"/>
          <a:lstStyle/>
          <a:p>
            <a:endParaRPr lang="en-US"/>
          </a:p>
        </p:txBody>
      </p:sp>
      <p:sp>
        <p:nvSpPr>
          <p:cNvPr id="2" name="Date Placeholder 1"/>
          <p:cNvSpPr>
            <a:spLocks noGrp="1"/>
          </p:cNvSpPr>
          <p:nvPr>
            <p:ph type="dt" sz="half" idx="10"/>
          </p:nvPr>
        </p:nvSpPr>
        <p:spPr/>
        <p:txBody>
          <a:bodyPr/>
          <a:lstStyle/>
          <a:p>
            <a:pPr>
              <a:defRPr/>
            </a:pPr>
            <a:fld id="{06B8F79C-947C-45A8-ABD8-1EFE685DDE0C}"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p:txBody>
          <a:bodyPr/>
          <a:lstStyle/>
          <a:p>
            <a:pPr>
              <a:defRPr/>
            </a:pPr>
            <a:fld id="{EA008DF5-AC9A-4752-9731-0B4297C9A892}" type="slidenum">
              <a:rPr lang="en-US" altLang="zh-CN" smtClean="0"/>
              <a:pPr>
                <a:defRPr/>
              </a:pPr>
              <a:t>20</a:t>
            </a:fld>
            <a:endParaRPr lang="en-US" altLang="zh-CN"/>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defRPr/>
            </a:pPr>
            <a:r>
              <a:rPr lang="en-US" altLang="zh-CN"/>
              <a:t>Radio Buttons</a:t>
            </a:r>
          </a:p>
        </p:txBody>
      </p:sp>
      <p:sp>
        <p:nvSpPr>
          <p:cNvPr id="23555" name="Rectangle 4"/>
          <p:cNvSpPr>
            <a:spLocks noGrp="1" noChangeArrowheads="1"/>
          </p:cNvSpPr>
          <p:nvPr>
            <p:ph sz="half" idx="1"/>
          </p:nvPr>
        </p:nvSpPr>
        <p:spPr/>
        <p:txBody>
          <a:bodyPr/>
          <a:lstStyle/>
          <a:p>
            <a:pPr eaLnBrk="1" hangingPunct="1">
              <a:lnSpc>
                <a:spcPct val="90000"/>
              </a:lnSpc>
            </a:pPr>
            <a:r>
              <a:rPr lang="en-US" altLang="zh-CN" sz="2400"/>
              <a:t>Used when you want the user to select one of a limited number of choices.</a:t>
            </a:r>
          </a:p>
          <a:p>
            <a:pPr eaLnBrk="1" hangingPunct="1">
              <a:lnSpc>
                <a:spcPct val="90000"/>
              </a:lnSpc>
              <a:buFontTx/>
              <a:buNone/>
            </a:pPr>
            <a:r>
              <a:rPr lang="en-US" altLang="zh-CN" sz="2400"/>
              <a:t>	&lt;form&gt; </a:t>
            </a:r>
          </a:p>
          <a:p>
            <a:pPr eaLnBrk="1" hangingPunct="1">
              <a:lnSpc>
                <a:spcPct val="90000"/>
              </a:lnSpc>
              <a:buFontTx/>
              <a:buNone/>
            </a:pPr>
            <a:r>
              <a:rPr lang="en-US" altLang="zh-CN" sz="2400"/>
              <a:t>	&lt;input type="</a:t>
            </a:r>
            <a:r>
              <a:rPr lang="en-US" altLang="zh-CN" sz="2400">
                <a:solidFill>
                  <a:srgbClr val="FF0000"/>
                </a:solidFill>
              </a:rPr>
              <a:t>radio</a:t>
            </a:r>
            <a:r>
              <a:rPr lang="en-US" altLang="zh-CN" sz="2400"/>
              <a:t>" name="sex" value="male"&gt; Male </a:t>
            </a:r>
          </a:p>
          <a:p>
            <a:pPr eaLnBrk="1" hangingPunct="1">
              <a:lnSpc>
                <a:spcPct val="90000"/>
              </a:lnSpc>
              <a:buFontTx/>
              <a:buNone/>
            </a:pPr>
            <a:r>
              <a:rPr lang="en-US" altLang="zh-CN" sz="2400"/>
              <a:t>	&lt;br&gt; </a:t>
            </a:r>
          </a:p>
          <a:p>
            <a:pPr eaLnBrk="1" hangingPunct="1">
              <a:lnSpc>
                <a:spcPct val="90000"/>
              </a:lnSpc>
              <a:buFontTx/>
              <a:buNone/>
            </a:pPr>
            <a:r>
              <a:rPr lang="en-US" altLang="zh-CN" sz="2400"/>
              <a:t>	&lt;input type="</a:t>
            </a:r>
            <a:r>
              <a:rPr lang="en-US" altLang="zh-CN" sz="2400">
                <a:solidFill>
                  <a:srgbClr val="FF0000"/>
                </a:solidFill>
              </a:rPr>
              <a:t>radio</a:t>
            </a:r>
            <a:r>
              <a:rPr lang="en-US" altLang="zh-CN" sz="2400"/>
              <a:t>" name="sex" value="female"&gt; Female &lt;/form&gt; </a:t>
            </a:r>
          </a:p>
        </p:txBody>
      </p:sp>
      <p:sp>
        <p:nvSpPr>
          <p:cNvPr id="23556" name="Rectangle 5"/>
          <p:cNvSpPr>
            <a:spLocks noGrp="1" noChangeArrowheads="1"/>
          </p:cNvSpPr>
          <p:nvPr>
            <p:ph sz="half" idx="2"/>
          </p:nvPr>
        </p:nvSpPr>
        <p:spPr/>
        <p:txBody>
          <a:bodyPr/>
          <a:lstStyle/>
          <a:p>
            <a:pPr eaLnBrk="1" hangingPunct="1">
              <a:lnSpc>
                <a:spcPct val="90000"/>
              </a:lnSpc>
            </a:pPr>
            <a:r>
              <a:rPr lang="en-US" altLang="zh-CN" sz="2400"/>
              <a:t>Output</a:t>
            </a:r>
          </a:p>
          <a:p>
            <a:pPr eaLnBrk="1" hangingPunct="1">
              <a:lnSpc>
                <a:spcPct val="90000"/>
              </a:lnSpc>
              <a:buFontTx/>
              <a:buNone/>
            </a:pPr>
            <a:endParaRPr lang="en-US" altLang="zh-CN" sz="2400"/>
          </a:p>
          <a:p>
            <a:pPr eaLnBrk="1" hangingPunct="1">
              <a:lnSpc>
                <a:spcPct val="90000"/>
              </a:lnSpc>
              <a:buFontTx/>
              <a:buNone/>
            </a:pPr>
            <a:r>
              <a:rPr lang="en-US" altLang="zh-CN" sz="2400"/>
              <a:t>		Male</a:t>
            </a:r>
          </a:p>
          <a:p>
            <a:pPr eaLnBrk="1" hangingPunct="1">
              <a:lnSpc>
                <a:spcPct val="90000"/>
              </a:lnSpc>
              <a:buFontTx/>
              <a:buNone/>
            </a:pPr>
            <a:r>
              <a:rPr lang="en-US" altLang="zh-CN" sz="2400"/>
              <a:t>		Female</a:t>
            </a:r>
          </a:p>
        </p:txBody>
      </p:sp>
      <p:sp>
        <p:nvSpPr>
          <p:cNvPr id="23557" name="Oval 6"/>
          <p:cNvSpPr>
            <a:spLocks noChangeArrowheads="1"/>
          </p:cNvSpPr>
          <p:nvPr/>
        </p:nvSpPr>
        <p:spPr bwMode="auto">
          <a:xfrm>
            <a:off x="5276850" y="2543175"/>
            <a:ext cx="152400" cy="152400"/>
          </a:xfrm>
          <a:prstGeom prst="ellipse">
            <a:avLst/>
          </a:prstGeom>
          <a:noFill/>
          <a:ln w="9525">
            <a:solidFill>
              <a:schemeClr val="tx1"/>
            </a:solidFill>
            <a:round/>
            <a:headEnd/>
            <a:tailEnd/>
          </a:ln>
        </p:spPr>
        <p:txBody>
          <a:bodyPr wrap="none" anchor="ctr"/>
          <a:lstStyle/>
          <a:p>
            <a:endParaRPr lang="en-US"/>
          </a:p>
        </p:txBody>
      </p:sp>
      <p:sp>
        <p:nvSpPr>
          <p:cNvPr id="23558" name="Oval 7"/>
          <p:cNvSpPr>
            <a:spLocks noChangeArrowheads="1"/>
          </p:cNvSpPr>
          <p:nvPr/>
        </p:nvSpPr>
        <p:spPr bwMode="auto">
          <a:xfrm>
            <a:off x="5286375" y="2943225"/>
            <a:ext cx="152400" cy="152400"/>
          </a:xfrm>
          <a:prstGeom prst="ellipse">
            <a:avLst/>
          </a:prstGeom>
          <a:noFill/>
          <a:ln w="9525">
            <a:solidFill>
              <a:schemeClr val="tx1"/>
            </a:solidFill>
            <a:round/>
            <a:headEnd/>
            <a:tailEnd/>
          </a:ln>
        </p:spPr>
        <p:txBody>
          <a:bodyPr wrap="none" anchor="ctr"/>
          <a:lstStyle/>
          <a:p>
            <a:endParaRPr lang="en-US"/>
          </a:p>
        </p:txBody>
      </p:sp>
      <p:sp>
        <p:nvSpPr>
          <p:cNvPr id="2" name="Date Placeholder 1"/>
          <p:cNvSpPr>
            <a:spLocks noGrp="1"/>
          </p:cNvSpPr>
          <p:nvPr>
            <p:ph type="dt" sz="half" idx="10"/>
          </p:nvPr>
        </p:nvSpPr>
        <p:spPr/>
        <p:txBody>
          <a:bodyPr/>
          <a:lstStyle/>
          <a:p>
            <a:pPr>
              <a:defRPr/>
            </a:pPr>
            <a:fld id="{4B165265-8C5D-4FF0-877C-024A8C886903}"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p:txBody>
          <a:bodyPr/>
          <a:lstStyle/>
          <a:p>
            <a:pPr>
              <a:defRPr/>
            </a:pPr>
            <a:fld id="{EA008DF5-AC9A-4752-9731-0B4297C9A892}" type="slidenum">
              <a:rPr lang="en-US" altLang="zh-CN" smtClean="0"/>
              <a:pPr>
                <a:defRPr/>
              </a:pPr>
              <a:t>21</a:t>
            </a:fld>
            <a:endParaRPr lang="en-US" altLang="zh-CN"/>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eaLnBrk="1" hangingPunct="1">
              <a:defRPr/>
            </a:pPr>
            <a:r>
              <a:rPr lang="en-US" altLang="zh-CN"/>
              <a:t>Text Box</a:t>
            </a:r>
          </a:p>
        </p:txBody>
      </p:sp>
      <p:sp>
        <p:nvSpPr>
          <p:cNvPr id="24579" name="Rectangle 4"/>
          <p:cNvSpPr>
            <a:spLocks noGrp="1" noChangeArrowheads="1"/>
          </p:cNvSpPr>
          <p:nvPr>
            <p:ph sz="quarter" idx="1"/>
          </p:nvPr>
        </p:nvSpPr>
        <p:spPr>
          <a:xfrm>
            <a:off x="457200" y="1600200"/>
            <a:ext cx="4038600" cy="4495800"/>
          </a:xfrm>
          <a:noFill/>
        </p:spPr>
        <p:txBody>
          <a:bodyPr/>
          <a:lstStyle/>
          <a:p>
            <a:pPr eaLnBrk="1" hangingPunct="1">
              <a:lnSpc>
                <a:spcPct val="90000"/>
              </a:lnSpc>
            </a:pPr>
            <a:r>
              <a:rPr lang="en-US" altLang="zh-CN" sz="2400"/>
              <a:t>Used when you want to get input from user.</a:t>
            </a:r>
          </a:p>
          <a:p>
            <a:pPr eaLnBrk="1" hangingPunct="1">
              <a:lnSpc>
                <a:spcPct val="90000"/>
              </a:lnSpc>
              <a:buFontTx/>
              <a:buNone/>
            </a:pPr>
            <a:r>
              <a:rPr lang="en-US" altLang="zh-CN" sz="2400"/>
              <a:t>	&lt;form&gt;</a:t>
            </a:r>
          </a:p>
          <a:p>
            <a:pPr eaLnBrk="1" hangingPunct="1">
              <a:lnSpc>
                <a:spcPct val="90000"/>
              </a:lnSpc>
              <a:buFontTx/>
              <a:buNone/>
            </a:pPr>
            <a:r>
              <a:rPr lang="en-US" altLang="zh-CN" sz="2400"/>
              <a:t>	&lt;p&gt;Please provide your suggestion in the text box below:&lt;/p&gt;</a:t>
            </a:r>
          </a:p>
          <a:p>
            <a:pPr eaLnBrk="1" hangingPunct="1">
              <a:lnSpc>
                <a:spcPct val="90000"/>
              </a:lnSpc>
              <a:buFontTx/>
              <a:buNone/>
            </a:pPr>
            <a:r>
              <a:rPr lang="en-US" altLang="zh-CN" sz="2400"/>
              <a:t>	&lt;textarea row=“10” cols=“30”&gt;</a:t>
            </a:r>
          </a:p>
          <a:p>
            <a:pPr eaLnBrk="1" hangingPunct="1">
              <a:lnSpc>
                <a:spcPct val="90000"/>
              </a:lnSpc>
              <a:buFontTx/>
              <a:buNone/>
            </a:pPr>
            <a:r>
              <a:rPr lang="en-US" altLang="zh-CN" sz="2400"/>
              <a:t>	&lt;/textarea&gt;</a:t>
            </a:r>
          </a:p>
          <a:p>
            <a:pPr eaLnBrk="1" hangingPunct="1">
              <a:lnSpc>
                <a:spcPct val="90000"/>
              </a:lnSpc>
              <a:buFontTx/>
              <a:buNone/>
            </a:pPr>
            <a:r>
              <a:rPr lang="en-US" altLang="zh-CN" sz="2400"/>
              <a:t>	&lt;/form&gt; </a:t>
            </a:r>
          </a:p>
          <a:p>
            <a:pPr eaLnBrk="1" hangingPunct="1">
              <a:lnSpc>
                <a:spcPct val="90000"/>
              </a:lnSpc>
              <a:buFontTx/>
              <a:buNone/>
            </a:pPr>
            <a:r>
              <a:rPr lang="en-US" altLang="zh-CN" sz="2800"/>
              <a:t>	</a:t>
            </a:r>
          </a:p>
        </p:txBody>
      </p:sp>
      <p:sp>
        <p:nvSpPr>
          <p:cNvPr id="24580" name="Rectangle 5"/>
          <p:cNvSpPr>
            <a:spLocks noChangeArrowheads="1"/>
          </p:cNvSpPr>
          <p:nvPr/>
        </p:nvSpPr>
        <p:spPr bwMode="auto">
          <a:xfrm>
            <a:off x="4648200" y="1600200"/>
            <a:ext cx="4038600" cy="4495800"/>
          </a:xfrm>
          <a:prstGeom prst="rect">
            <a:avLst/>
          </a:prstGeom>
          <a:noFill/>
          <a:ln w="9525">
            <a:noFill/>
            <a:miter lim="800000"/>
            <a:headEnd/>
            <a:tailEnd/>
          </a:ln>
        </p:spPr>
        <p:txBody>
          <a:bodyPr/>
          <a:lstStyle/>
          <a:p>
            <a:pPr marL="342900" indent="-342900">
              <a:lnSpc>
                <a:spcPct val="90000"/>
              </a:lnSpc>
              <a:spcBef>
                <a:spcPct val="20000"/>
              </a:spcBef>
              <a:buClr>
                <a:schemeClr val="tx2"/>
              </a:buClr>
              <a:buFontTx/>
              <a:buChar char="•"/>
            </a:pPr>
            <a:r>
              <a:rPr lang="en-US" altLang="zh-CN" sz="2400"/>
              <a:t>Output</a:t>
            </a:r>
          </a:p>
          <a:p>
            <a:pPr marL="342900" indent="-342900">
              <a:lnSpc>
                <a:spcPct val="90000"/>
              </a:lnSpc>
              <a:spcBef>
                <a:spcPct val="20000"/>
              </a:spcBef>
              <a:buClr>
                <a:schemeClr val="tx2"/>
              </a:buClr>
            </a:pPr>
            <a:r>
              <a:rPr lang="en-US" altLang="zh-CN" sz="2400"/>
              <a:t>	</a:t>
            </a:r>
          </a:p>
          <a:p>
            <a:pPr marL="342900" indent="-342900">
              <a:lnSpc>
                <a:spcPct val="90000"/>
              </a:lnSpc>
              <a:spcBef>
                <a:spcPct val="20000"/>
              </a:spcBef>
              <a:buClr>
                <a:schemeClr val="tx2"/>
              </a:buClr>
            </a:pPr>
            <a:r>
              <a:rPr lang="en-US" altLang="zh-CN" sz="2400"/>
              <a:t>	Please provide your suggestion in the text box below:</a:t>
            </a:r>
          </a:p>
          <a:p>
            <a:pPr marL="342900" indent="-342900">
              <a:lnSpc>
                <a:spcPct val="90000"/>
              </a:lnSpc>
              <a:spcBef>
                <a:spcPct val="20000"/>
              </a:spcBef>
              <a:buClr>
                <a:schemeClr val="tx2"/>
              </a:buClr>
            </a:pPr>
            <a:r>
              <a:rPr lang="en-US" altLang="zh-CN" sz="3200"/>
              <a:t>	</a:t>
            </a:r>
          </a:p>
        </p:txBody>
      </p:sp>
      <p:sp>
        <p:nvSpPr>
          <p:cNvPr id="24581" name="Rectangle 6"/>
          <p:cNvSpPr>
            <a:spLocks noChangeArrowheads="1"/>
          </p:cNvSpPr>
          <p:nvPr/>
        </p:nvSpPr>
        <p:spPr bwMode="auto">
          <a:xfrm>
            <a:off x="5105400" y="3657600"/>
            <a:ext cx="3352800" cy="1600200"/>
          </a:xfrm>
          <a:prstGeom prst="rect">
            <a:avLst/>
          </a:prstGeom>
          <a:noFill/>
          <a:ln w="9525">
            <a:solidFill>
              <a:schemeClr val="tx1"/>
            </a:solidFill>
            <a:miter lim="800000"/>
            <a:headEnd/>
            <a:tailEnd/>
          </a:ln>
        </p:spPr>
        <p:txBody>
          <a:bodyPr wrap="none" anchor="ctr"/>
          <a:lstStyle/>
          <a:p>
            <a:endParaRPr lang="en-US"/>
          </a:p>
        </p:txBody>
      </p:sp>
      <p:sp>
        <p:nvSpPr>
          <p:cNvPr id="2" name="Date Placeholder 1"/>
          <p:cNvSpPr>
            <a:spLocks noGrp="1"/>
          </p:cNvSpPr>
          <p:nvPr>
            <p:ph type="dt" sz="half" idx="10"/>
          </p:nvPr>
        </p:nvSpPr>
        <p:spPr/>
        <p:txBody>
          <a:bodyPr/>
          <a:lstStyle/>
          <a:p>
            <a:pPr>
              <a:defRPr/>
            </a:pPr>
            <a:fld id="{3D12640F-EC3D-483C-BB8D-1B9EA3ADA157}"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p:txBody>
          <a:bodyPr/>
          <a:lstStyle/>
          <a:p>
            <a:pPr>
              <a:defRPr/>
            </a:pPr>
            <a:fld id="{1220888D-E53E-42C6-AA3D-ADCB504986A7}" type="slidenum">
              <a:rPr lang="en-US" altLang="zh-CN" smtClean="0"/>
              <a:pPr>
                <a:defRPr/>
              </a:pPr>
              <a:t>22</a:t>
            </a:fld>
            <a:endParaRPr lang="en-US" altLang="zh-CN"/>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pPr eaLnBrk="1" hangingPunct="1">
              <a:defRPr/>
            </a:pPr>
            <a:r>
              <a:rPr lang="en-US" altLang="zh-CN"/>
              <a:t>Pull-down Menu</a:t>
            </a:r>
          </a:p>
        </p:txBody>
      </p:sp>
      <p:sp>
        <p:nvSpPr>
          <p:cNvPr id="25603" name="Rectangle 4"/>
          <p:cNvSpPr>
            <a:spLocks noGrp="1" noChangeArrowheads="1"/>
          </p:cNvSpPr>
          <p:nvPr>
            <p:ph sz="quarter" idx="1"/>
          </p:nvPr>
        </p:nvSpPr>
        <p:spPr>
          <a:xfrm>
            <a:off x="457200" y="1600200"/>
            <a:ext cx="4038600" cy="4495800"/>
          </a:xfrm>
          <a:noFill/>
        </p:spPr>
        <p:txBody>
          <a:bodyPr/>
          <a:lstStyle/>
          <a:p>
            <a:pPr eaLnBrk="1" hangingPunct="1"/>
            <a:r>
              <a:rPr lang="en-US" altLang="zh-CN" sz="2400"/>
              <a:t>Used when you want user to respond with one specific answer with choices you given.</a:t>
            </a:r>
          </a:p>
          <a:p>
            <a:pPr eaLnBrk="1" hangingPunct="1">
              <a:buFontTx/>
              <a:buNone/>
            </a:pPr>
            <a:r>
              <a:rPr lang="en-US" altLang="zh-CN" sz="2400"/>
              <a:t>	&lt;p&gt;Select a fruit:&lt;/p&gt; &lt;select name"Fruit"&gt;</a:t>
            </a:r>
            <a:br>
              <a:rPr lang="en-US" altLang="zh-CN" sz="2400"/>
            </a:br>
            <a:r>
              <a:rPr lang="en-US" altLang="zh-CN" sz="2400"/>
              <a:t>&lt;option selected&gt; Apples</a:t>
            </a:r>
            <a:br>
              <a:rPr lang="en-US" altLang="zh-CN" sz="2400"/>
            </a:br>
            <a:r>
              <a:rPr lang="en-US" altLang="zh-CN" sz="2400"/>
              <a:t>&lt;option&gt; Bananas</a:t>
            </a:r>
            <a:br>
              <a:rPr lang="en-US" altLang="zh-CN" sz="2400"/>
            </a:br>
            <a:r>
              <a:rPr lang="en-US" altLang="zh-CN" sz="2400"/>
              <a:t>&lt; option &gt; Oranges</a:t>
            </a:r>
            <a:br>
              <a:rPr lang="en-US" altLang="zh-CN" sz="2400"/>
            </a:br>
            <a:r>
              <a:rPr lang="en-US" altLang="zh-CN" sz="2400"/>
              <a:t>&lt;/select&gt; 	</a:t>
            </a:r>
          </a:p>
        </p:txBody>
      </p:sp>
      <p:sp>
        <p:nvSpPr>
          <p:cNvPr id="25604" name="Rectangle 5"/>
          <p:cNvSpPr>
            <a:spLocks noChangeArrowheads="1"/>
          </p:cNvSpPr>
          <p:nvPr/>
        </p:nvSpPr>
        <p:spPr bwMode="auto">
          <a:xfrm>
            <a:off x="4648200" y="1600200"/>
            <a:ext cx="4038600" cy="4495800"/>
          </a:xfrm>
          <a:prstGeom prst="rect">
            <a:avLst/>
          </a:prstGeom>
          <a:noFill/>
          <a:ln w="9525">
            <a:noFill/>
            <a:miter lim="800000"/>
            <a:headEnd/>
            <a:tailEnd/>
          </a:ln>
        </p:spPr>
        <p:txBody>
          <a:bodyPr/>
          <a:lstStyle/>
          <a:p>
            <a:pPr marL="342900" indent="-342900">
              <a:lnSpc>
                <a:spcPct val="90000"/>
              </a:lnSpc>
              <a:spcBef>
                <a:spcPct val="20000"/>
              </a:spcBef>
              <a:buClr>
                <a:schemeClr val="tx2"/>
              </a:buClr>
              <a:buFontTx/>
              <a:buChar char="•"/>
            </a:pPr>
            <a:r>
              <a:rPr lang="en-US" altLang="zh-CN" sz="2400"/>
              <a:t>Output</a:t>
            </a:r>
          </a:p>
          <a:p>
            <a:pPr marL="342900" indent="-342900">
              <a:lnSpc>
                <a:spcPct val="90000"/>
              </a:lnSpc>
              <a:spcBef>
                <a:spcPct val="20000"/>
              </a:spcBef>
              <a:buClr>
                <a:schemeClr val="tx2"/>
              </a:buClr>
            </a:pPr>
            <a:r>
              <a:rPr lang="en-US" altLang="zh-CN" sz="2400"/>
              <a:t>	</a:t>
            </a:r>
          </a:p>
          <a:p>
            <a:pPr marL="342900" indent="-342900">
              <a:lnSpc>
                <a:spcPct val="90000"/>
              </a:lnSpc>
              <a:spcBef>
                <a:spcPct val="20000"/>
              </a:spcBef>
              <a:buClr>
                <a:schemeClr val="tx2"/>
              </a:buClr>
            </a:pPr>
            <a:r>
              <a:rPr lang="en-US" altLang="zh-CN" sz="2400"/>
              <a:t>	Select a fruit:</a:t>
            </a:r>
          </a:p>
          <a:p>
            <a:pPr marL="342900" indent="-342900">
              <a:lnSpc>
                <a:spcPct val="90000"/>
              </a:lnSpc>
              <a:spcBef>
                <a:spcPct val="20000"/>
              </a:spcBef>
              <a:buClr>
                <a:schemeClr val="tx2"/>
              </a:buClr>
            </a:pPr>
            <a:r>
              <a:rPr lang="en-US" altLang="zh-CN" sz="3200"/>
              <a:t>	</a:t>
            </a:r>
          </a:p>
        </p:txBody>
      </p:sp>
      <p:pic>
        <p:nvPicPr>
          <p:cNvPr id="25605" name="Picture 6" descr="pd"/>
          <p:cNvPicPr>
            <a:picLocks noChangeAspect="1" noChangeArrowheads="1"/>
          </p:cNvPicPr>
          <p:nvPr/>
        </p:nvPicPr>
        <p:blipFill>
          <a:blip r:embed="rId3"/>
          <a:srcRect/>
          <a:stretch>
            <a:fillRect/>
          </a:stretch>
        </p:blipFill>
        <p:spPr bwMode="auto">
          <a:xfrm>
            <a:off x="5105400" y="2895600"/>
            <a:ext cx="1752600" cy="550863"/>
          </a:xfrm>
          <a:prstGeom prst="rect">
            <a:avLst/>
          </a:prstGeom>
          <a:noFill/>
          <a:ln w="9525">
            <a:noFill/>
            <a:miter lim="800000"/>
            <a:headEnd/>
            <a:tailEnd/>
          </a:ln>
        </p:spPr>
      </p:pic>
      <p:sp>
        <p:nvSpPr>
          <p:cNvPr id="2" name="Date Placeholder 1"/>
          <p:cNvSpPr>
            <a:spLocks noGrp="1"/>
          </p:cNvSpPr>
          <p:nvPr>
            <p:ph type="dt" sz="half" idx="10"/>
          </p:nvPr>
        </p:nvSpPr>
        <p:spPr/>
        <p:txBody>
          <a:bodyPr/>
          <a:lstStyle/>
          <a:p>
            <a:pPr>
              <a:defRPr/>
            </a:pPr>
            <a:fld id="{45A18DB1-8231-4B96-B978-017C2E0462C1}" type="datetime1">
              <a:rPr lang="en-US" altLang="zh-CN" smtClean="0"/>
              <a:t>1/12/23</a:t>
            </a:fld>
            <a:endParaRPr lang="en-US" altLang="zh-CN"/>
          </a:p>
        </p:txBody>
      </p:sp>
      <p:sp>
        <p:nvSpPr>
          <p:cNvPr id="3" name="Footer Placeholder 2"/>
          <p:cNvSpPr>
            <a:spLocks noGrp="1"/>
          </p:cNvSpPr>
          <p:nvPr>
            <p:ph type="ftr" sz="quarter" idx="11"/>
          </p:nvPr>
        </p:nvSpPr>
        <p:spPr/>
        <p:txBody>
          <a:bodyPr/>
          <a:lstStyle/>
          <a:p>
            <a:pPr>
              <a:defRPr/>
            </a:pPr>
            <a:r>
              <a:rPr lang="en-US" altLang="zh-CN"/>
              <a:t>Martin p</a:t>
            </a:r>
          </a:p>
        </p:txBody>
      </p:sp>
      <p:sp>
        <p:nvSpPr>
          <p:cNvPr id="4" name="Slide Number Placeholder 3"/>
          <p:cNvSpPr>
            <a:spLocks noGrp="1"/>
          </p:cNvSpPr>
          <p:nvPr>
            <p:ph type="sldNum" sz="quarter" idx="12"/>
          </p:nvPr>
        </p:nvSpPr>
        <p:spPr/>
        <p:txBody>
          <a:bodyPr/>
          <a:lstStyle/>
          <a:p>
            <a:pPr>
              <a:defRPr/>
            </a:pPr>
            <a:fld id="{1220888D-E53E-42C6-AA3D-ADCB504986A7}" type="slidenum">
              <a:rPr lang="en-US" altLang="zh-CN" smtClean="0"/>
              <a:pPr>
                <a:defRPr/>
              </a:pPr>
              <a:t>23</a:t>
            </a:fld>
            <a:endParaRPr lang="en-US" altLang="zh-CN"/>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728</TotalTime>
  <Words>2657</Words>
  <Application>Microsoft Macintosh PowerPoint</Application>
  <PresentationFormat>On-screen Show (4:3)</PresentationFormat>
  <Paragraphs>351</Paragraphs>
  <Slides>23</Slides>
  <Notes>19</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23</vt:i4>
      </vt:variant>
    </vt:vector>
  </HeadingPairs>
  <TitlesOfParts>
    <vt:vector size="29" baseType="lpstr">
      <vt:lpstr>Arial</vt:lpstr>
      <vt:lpstr>Georgia</vt:lpstr>
      <vt:lpstr>Wingdings</vt:lpstr>
      <vt:lpstr>Wingdings 2</vt:lpstr>
      <vt:lpstr>Civic</vt:lpstr>
      <vt:lpstr>Image</vt:lpstr>
      <vt:lpstr>Introduction to HTML</vt:lpstr>
      <vt:lpstr>What is HTML?</vt:lpstr>
      <vt:lpstr>How is a HTML File Looks Like</vt:lpstr>
      <vt:lpstr>Creating a HTML File</vt:lpstr>
      <vt:lpstr>HTML Tags</vt:lpstr>
      <vt:lpstr>HTML Document Structure</vt:lpstr>
      <vt:lpstr>Background</vt:lpstr>
      <vt:lpstr>Text</vt:lpstr>
      <vt:lpstr>Font</vt:lpstr>
      <vt:lpstr>Commonly Used Character Entities</vt:lpstr>
      <vt:lpstr>Headings</vt:lpstr>
      <vt:lpstr>List</vt:lpstr>
      <vt:lpstr>Table</vt:lpstr>
      <vt:lpstr>Create Links</vt:lpstr>
      <vt:lpstr>Image Formats</vt:lpstr>
      <vt:lpstr>Inserting Image</vt:lpstr>
      <vt:lpstr>Forms</vt:lpstr>
      <vt:lpstr>Text Input Fields</vt:lpstr>
      <vt:lpstr>Submission Button</vt:lpstr>
      <vt:lpstr>Checkboxes</vt:lpstr>
      <vt:lpstr>Radio Buttons</vt:lpstr>
      <vt:lpstr>Text Box</vt:lpstr>
      <vt:lpstr>Pull-down Menu</vt:lpstr>
    </vt:vector>
  </TitlesOfParts>
  <Company>Indiana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HTML</dc:title>
  <dc:creator>Vincci Kwong</dc:creator>
  <cp:lastModifiedBy>Microsoft Office User</cp:lastModifiedBy>
  <cp:revision>130</cp:revision>
  <dcterms:created xsi:type="dcterms:W3CDTF">2006-05-27T02:09:12Z</dcterms:created>
  <dcterms:modified xsi:type="dcterms:W3CDTF">2023-01-12T16:26:34Z</dcterms:modified>
</cp:coreProperties>
</file>